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</p:sldMasterIdLst>
  <p:notesMasterIdLst>
    <p:notesMasterId r:id="rId65"/>
  </p:notesMasterIdLst>
  <p:sldIdLst>
    <p:sldId id="276" r:id="rId3"/>
    <p:sldId id="345" r:id="rId4"/>
    <p:sldId id="346" r:id="rId5"/>
    <p:sldId id="347" r:id="rId6"/>
    <p:sldId id="372" r:id="rId7"/>
    <p:sldId id="374" r:id="rId8"/>
    <p:sldId id="375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51" r:id="rId29"/>
    <p:sldId id="353" r:id="rId30"/>
    <p:sldId id="354" r:id="rId31"/>
    <p:sldId id="355" r:id="rId32"/>
    <p:sldId id="369" r:id="rId33"/>
    <p:sldId id="370" r:id="rId34"/>
    <p:sldId id="371" r:id="rId35"/>
    <p:sldId id="356" r:id="rId36"/>
    <p:sldId id="357" r:id="rId37"/>
    <p:sldId id="358" r:id="rId38"/>
    <p:sldId id="319" r:id="rId39"/>
    <p:sldId id="320" r:id="rId40"/>
    <p:sldId id="332" r:id="rId41"/>
    <p:sldId id="333" r:id="rId42"/>
    <p:sldId id="321" r:id="rId43"/>
    <p:sldId id="334" r:id="rId44"/>
    <p:sldId id="322" r:id="rId45"/>
    <p:sldId id="335" r:id="rId46"/>
    <p:sldId id="337" r:id="rId47"/>
    <p:sldId id="336" r:id="rId48"/>
    <p:sldId id="323" r:id="rId49"/>
    <p:sldId id="340" r:id="rId50"/>
    <p:sldId id="324" r:id="rId51"/>
    <p:sldId id="325" r:id="rId52"/>
    <p:sldId id="326" r:id="rId53"/>
    <p:sldId id="339" r:id="rId54"/>
    <p:sldId id="327" r:id="rId55"/>
    <p:sldId id="344" r:id="rId56"/>
    <p:sldId id="338" r:id="rId57"/>
    <p:sldId id="328" r:id="rId58"/>
    <p:sldId id="329" r:id="rId59"/>
    <p:sldId id="330" r:id="rId60"/>
    <p:sldId id="368" r:id="rId61"/>
    <p:sldId id="366" r:id="rId62"/>
    <p:sldId id="287" r:id="rId63"/>
    <p:sldId id="285" r:id="rId6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3FC6907-A77E-4563-AA91-FFCEB57CDE13}">
          <p14:sldIdLst>
            <p14:sldId id="276"/>
            <p14:sldId id="345"/>
            <p14:sldId id="346"/>
            <p14:sldId id="347"/>
            <p14:sldId id="372"/>
            <p14:sldId id="374"/>
            <p14:sldId id="375"/>
            <p14:sldId id="377"/>
            <p14:sldId id="378"/>
            <p14:sldId id="379"/>
            <p14:sldId id="380"/>
            <p14:sldId id="381"/>
            <p14:sldId id="382"/>
            <p14:sldId id="383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51"/>
            <p14:sldId id="353"/>
            <p14:sldId id="354"/>
            <p14:sldId id="355"/>
            <p14:sldId id="369"/>
            <p14:sldId id="370"/>
            <p14:sldId id="371"/>
            <p14:sldId id="356"/>
            <p14:sldId id="357"/>
            <p14:sldId id="358"/>
            <p14:sldId id="319"/>
            <p14:sldId id="320"/>
            <p14:sldId id="332"/>
            <p14:sldId id="333"/>
            <p14:sldId id="321"/>
            <p14:sldId id="334"/>
            <p14:sldId id="322"/>
            <p14:sldId id="335"/>
            <p14:sldId id="337"/>
            <p14:sldId id="336"/>
            <p14:sldId id="323"/>
            <p14:sldId id="340"/>
            <p14:sldId id="324"/>
            <p14:sldId id="325"/>
            <p14:sldId id="326"/>
            <p14:sldId id="339"/>
            <p14:sldId id="327"/>
            <p14:sldId id="344"/>
            <p14:sldId id="338"/>
            <p14:sldId id="328"/>
            <p14:sldId id="329"/>
            <p14:sldId id="330"/>
            <p14:sldId id="368"/>
            <p14:sldId id="366"/>
            <p14:sldId id="287"/>
            <p14:sldId id="28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на Кондакова" initials="МК" lastIdx="29" clrIdx="0">
    <p:extLst/>
  </p:cmAuthor>
  <p:cmAuthor id="2" name="Воронцов Сергей" initials="ВС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5DBE9"/>
    <a:srgbClr val="CF4A3F"/>
    <a:srgbClr val="3660A7"/>
    <a:srgbClr val="B64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8993" autoAdjust="0"/>
  </p:normalViewPr>
  <p:slideViewPr>
    <p:cSldViewPr snapToGrid="0">
      <p:cViewPr>
        <p:scale>
          <a:sx n="123" d="100"/>
          <a:sy n="123" d="100"/>
        </p:scale>
        <p:origin x="-1290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DA5D3-DBF2-4D32-A03A-84DC4EDDC715}" type="doc">
      <dgm:prSet loTypeId="urn:microsoft.com/office/officeart/2005/8/layout/hProcess7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72BED0F-5215-453E-8055-2EC35BD75B33}">
      <dgm:prSet phldrT="[Текст]"/>
      <dgm:spPr/>
      <dgm:t>
        <a:bodyPr/>
        <a:lstStyle/>
        <a:p>
          <a:r>
            <a:rPr lang="ru-RU" dirty="0"/>
            <a:t>Отсутствует</a:t>
          </a:r>
        </a:p>
      </dgm:t>
    </dgm:pt>
    <dgm:pt modelId="{8F47D6DF-6D5F-4C26-A03A-B41174C16802}" type="parTrans" cxnId="{78C72D5C-4059-404A-98ED-D30519A5EAEB}">
      <dgm:prSet/>
      <dgm:spPr/>
      <dgm:t>
        <a:bodyPr/>
        <a:lstStyle/>
        <a:p>
          <a:endParaRPr lang="ru-RU"/>
        </a:p>
      </dgm:t>
    </dgm:pt>
    <dgm:pt modelId="{2C03447C-7D62-4426-8E77-06F6461F96D9}" type="sibTrans" cxnId="{78C72D5C-4059-404A-98ED-D30519A5EAEB}">
      <dgm:prSet/>
      <dgm:spPr/>
      <dgm:t>
        <a:bodyPr/>
        <a:lstStyle/>
        <a:p>
          <a:endParaRPr lang="ru-RU"/>
        </a:p>
      </dgm:t>
    </dgm:pt>
    <dgm:pt modelId="{F81C6EDA-D4A0-4EF7-AC0E-74127577449E}">
      <dgm:prSet phldrT="[Текст]"/>
      <dgm:spPr/>
      <dgm:t>
        <a:bodyPr/>
        <a:lstStyle/>
        <a:p>
          <a:r>
            <a:rPr lang="ru-RU" dirty="0"/>
            <a:t>Среднее</a:t>
          </a:r>
        </a:p>
      </dgm:t>
    </dgm:pt>
    <dgm:pt modelId="{350C28F1-BEA3-43AD-B655-D714CA8C5D3D}" type="parTrans" cxnId="{09CC8A9C-C432-4FC2-BCED-0EE6AAFE1C4B}">
      <dgm:prSet/>
      <dgm:spPr/>
      <dgm:t>
        <a:bodyPr/>
        <a:lstStyle/>
        <a:p>
          <a:endParaRPr lang="ru-RU"/>
        </a:p>
      </dgm:t>
    </dgm:pt>
    <dgm:pt modelId="{56C1BF05-E6E0-4141-960D-472025172A2D}" type="sibTrans" cxnId="{09CC8A9C-C432-4FC2-BCED-0EE6AAFE1C4B}">
      <dgm:prSet/>
      <dgm:spPr/>
      <dgm:t>
        <a:bodyPr/>
        <a:lstStyle/>
        <a:p>
          <a:endParaRPr lang="ru-RU"/>
        </a:p>
      </dgm:t>
    </dgm:pt>
    <dgm:pt modelId="{E47D4368-8586-462C-851C-DF639E6A3FDA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  <a:p>
          <a:r>
            <a:rPr lang="ru-RU" dirty="0"/>
            <a:t>Использование технологии «перевёрнутый класс» (дети занимаются в системе дома, выполняют ряд заданий, изучают материалы)</a:t>
          </a:r>
        </a:p>
      </dgm:t>
    </dgm:pt>
    <dgm:pt modelId="{FEA8D96E-FF8E-4F7C-B399-586696D48F80}" type="parTrans" cxnId="{90612920-D94F-43DA-A80A-29793A2F704C}">
      <dgm:prSet/>
      <dgm:spPr/>
      <dgm:t>
        <a:bodyPr/>
        <a:lstStyle/>
        <a:p>
          <a:endParaRPr lang="ru-RU"/>
        </a:p>
      </dgm:t>
    </dgm:pt>
    <dgm:pt modelId="{1ADDBC67-CE8A-43C3-9B03-338DA25C33A7}" type="sibTrans" cxnId="{90612920-D94F-43DA-A80A-29793A2F704C}">
      <dgm:prSet/>
      <dgm:spPr/>
      <dgm:t>
        <a:bodyPr/>
        <a:lstStyle/>
        <a:p>
          <a:endParaRPr lang="ru-RU"/>
        </a:p>
      </dgm:t>
    </dgm:pt>
    <dgm:pt modelId="{75229547-7C59-459E-A7E1-B3174B1A0D34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  <a:p>
          <a:r>
            <a:rPr lang="ru-RU" dirty="0"/>
            <a:t>Чередование фронтальной работы (проектор/интерактивная доска) и использования технологии смены рабочих зон (дети группами поочередно работают с устройствами)</a:t>
          </a:r>
        </a:p>
      </dgm:t>
    </dgm:pt>
    <dgm:pt modelId="{F16FD76A-B184-46AE-8B59-E34C2B9C12D3}" type="parTrans" cxnId="{44702535-5F47-4D6B-AAD2-0A3C35C73359}">
      <dgm:prSet/>
      <dgm:spPr/>
      <dgm:t>
        <a:bodyPr/>
        <a:lstStyle/>
        <a:p>
          <a:endParaRPr lang="ru-RU"/>
        </a:p>
      </dgm:t>
    </dgm:pt>
    <dgm:pt modelId="{C5D862FC-3395-464A-93C0-2AFE1E4429BE}" type="sibTrans" cxnId="{44702535-5F47-4D6B-AAD2-0A3C35C73359}">
      <dgm:prSet/>
      <dgm:spPr/>
      <dgm:t>
        <a:bodyPr/>
        <a:lstStyle/>
        <a:p>
          <a:endParaRPr lang="ru-RU"/>
        </a:p>
      </dgm:t>
    </dgm:pt>
    <dgm:pt modelId="{C8CECF48-6910-4B3A-9C86-E8FE78EDEA24}">
      <dgm:prSet phldrT="[Текст]"/>
      <dgm:spPr/>
      <dgm:t>
        <a:bodyPr/>
        <a:lstStyle/>
        <a:p>
          <a:endParaRPr lang="ru-RU" dirty="0"/>
        </a:p>
      </dgm:t>
    </dgm:pt>
    <dgm:pt modelId="{DD5F112C-156F-4C4A-A540-8392D22EA775}" type="parTrans" cxnId="{51118C7B-389D-468F-B062-9421E7F183BE}">
      <dgm:prSet/>
      <dgm:spPr/>
      <dgm:t>
        <a:bodyPr/>
        <a:lstStyle/>
        <a:p>
          <a:endParaRPr lang="ru-RU"/>
        </a:p>
      </dgm:t>
    </dgm:pt>
    <dgm:pt modelId="{2441F1FD-0B84-411F-90DB-BACDF169A645}" type="sibTrans" cxnId="{51118C7B-389D-468F-B062-9421E7F183BE}">
      <dgm:prSet/>
      <dgm:spPr/>
      <dgm:t>
        <a:bodyPr/>
        <a:lstStyle/>
        <a:p>
          <a:endParaRPr lang="ru-RU"/>
        </a:p>
      </dgm:t>
    </dgm:pt>
    <dgm:pt modelId="{FE10C8D5-E793-431D-A12D-AFD63D171287}">
      <dgm:prSet phldrT="[Текст]"/>
      <dgm:spPr/>
      <dgm:t>
        <a:bodyPr/>
        <a:lstStyle/>
        <a:p>
          <a:r>
            <a:rPr lang="ru-RU" dirty="0"/>
            <a:t>Полноценное</a:t>
          </a:r>
        </a:p>
      </dgm:t>
    </dgm:pt>
    <dgm:pt modelId="{244163CA-DB38-49A4-9289-AB9262A19C75}" type="parTrans" cxnId="{3ECE84D5-F955-44AD-9CA3-0D38B0C45179}">
      <dgm:prSet/>
      <dgm:spPr/>
      <dgm:t>
        <a:bodyPr/>
        <a:lstStyle/>
        <a:p>
          <a:endParaRPr lang="ru-RU"/>
        </a:p>
      </dgm:t>
    </dgm:pt>
    <dgm:pt modelId="{F04AFBEE-D573-4487-A670-0F1F4BDBEC8E}" type="sibTrans" cxnId="{3ECE84D5-F955-44AD-9CA3-0D38B0C45179}">
      <dgm:prSet/>
      <dgm:spPr/>
      <dgm:t>
        <a:bodyPr/>
        <a:lstStyle/>
        <a:p>
          <a:endParaRPr lang="ru-RU"/>
        </a:p>
      </dgm:t>
    </dgm:pt>
    <dgm:pt modelId="{7BBA4E0E-1936-475E-8EA4-5B209321AD48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  <a:p>
          <a:r>
            <a:rPr lang="ru-RU" dirty="0"/>
            <a:t>При модели «1 ребенок-1 устройство» у учителя наибольшая свобода в построении урока</a:t>
          </a:r>
        </a:p>
      </dgm:t>
    </dgm:pt>
    <dgm:pt modelId="{8065C172-E508-41D6-935D-98C88CD4A29D}" type="parTrans" cxnId="{1C464801-3FF4-41C9-82C9-C8FBB2F1F065}">
      <dgm:prSet/>
      <dgm:spPr/>
      <dgm:t>
        <a:bodyPr/>
        <a:lstStyle/>
        <a:p>
          <a:endParaRPr lang="ru-RU"/>
        </a:p>
      </dgm:t>
    </dgm:pt>
    <dgm:pt modelId="{231F04D8-0DDE-4547-90F2-00E7B5378E99}" type="sibTrans" cxnId="{1C464801-3FF4-41C9-82C9-C8FBB2F1F065}">
      <dgm:prSet/>
      <dgm:spPr/>
      <dgm:t>
        <a:bodyPr/>
        <a:lstStyle/>
        <a:p>
          <a:endParaRPr lang="ru-RU"/>
        </a:p>
      </dgm:t>
    </dgm:pt>
    <dgm:pt modelId="{4F624F55-D445-4F1F-80E3-DCCB53245A60}" type="pres">
      <dgm:prSet presAssocID="{F57DA5D3-DBF2-4D32-A03A-84DC4EDDC7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A9A9E2-15CE-4173-AF7A-95041E382646}" type="pres">
      <dgm:prSet presAssocID="{572BED0F-5215-453E-8055-2EC35BD75B33}" presName="compositeNode" presStyleCnt="0">
        <dgm:presLayoutVars>
          <dgm:bulletEnabled val="1"/>
        </dgm:presLayoutVars>
      </dgm:prSet>
      <dgm:spPr/>
    </dgm:pt>
    <dgm:pt modelId="{486C7ABE-FB57-4C55-A9AF-DF4D5297BC69}" type="pres">
      <dgm:prSet presAssocID="{572BED0F-5215-453E-8055-2EC35BD75B33}" presName="bgRect" presStyleLbl="node1" presStyleIdx="0" presStyleCnt="3" custLinFactNeighborY="3751"/>
      <dgm:spPr/>
      <dgm:t>
        <a:bodyPr/>
        <a:lstStyle/>
        <a:p>
          <a:endParaRPr lang="ru-RU"/>
        </a:p>
      </dgm:t>
    </dgm:pt>
    <dgm:pt modelId="{3DF9F878-CFF1-4410-B2CC-C6E5045711F4}" type="pres">
      <dgm:prSet presAssocID="{572BED0F-5215-453E-8055-2EC35BD75B33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10B87-C5B0-43F1-AA60-CBA473CCE0C6}" type="pres">
      <dgm:prSet presAssocID="{572BED0F-5215-453E-8055-2EC35BD75B3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A6CF1-C301-49C9-A7CC-3398823C8010}" type="pres">
      <dgm:prSet presAssocID="{2C03447C-7D62-4426-8E77-06F6461F96D9}" presName="hSp" presStyleCnt="0"/>
      <dgm:spPr/>
    </dgm:pt>
    <dgm:pt modelId="{5D2FC421-0254-4A96-80E0-9C049ECF0514}" type="pres">
      <dgm:prSet presAssocID="{2C03447C-7D62-4426-8E77-06F6461F96D9}" presName="vProcSp" presStyleCnt="0"/>
      <dgm:spPr/>
    </dgm:pt>
    <dgm:pt modelId="{4744F87A-90E2-4C4E-B48F-14F8E2356F74}" type="pres">
      <dgm:prSet presAssocID="{2C03447C-7D62-4426-8E77-06F6461F96D9}" presName="vSp1" presStyleCnt="0"/>
      <dgm:spPr/>
    </dgm:pt>
    <dgm:pt modelId="{F38A82A8-CEA9-4821-A8FF-1E7E80E6D2CF}" type="pres">
      <dgm:prSet presAssocID="{2C03447C-7D62-4426-8E77-06F6461F96D9}" presName="simulatedConn" presStyleLbl="solidFgAcc1" presStyleIdx="0" presStyleCnt="2"/>
      <dgm:spPr/>
    </dgm:pt>
    <dgm:pt modelId="{CEE99C87-0E76-406C-A6DD-0FEDE3769711}" type="pres">
      <dgm:prSet presAssocID="{2C03447C-7D62-4426-8E77-06F6461F96D9}" presName="vSp2" presStyleCnt="0"/>
      <dgm:spPr/>
    </dgm:pt>
    <dgm:pt modelId="{5934304D-192D-4416-87C9-E1317B24D516}" type="pres">
      <dgm:prSet presAssocID="{2C03447C-7D62-4426-8E77-06F6461F96D9}" presName="sibTrans" presStyleCnt="0"/>
      <dgm:spPr/>
    </dgm:pt>
    <dgm:pt modelId="{E0394077-AB7C-4EBF-B2A2-4A7EA1BF9F33}" type="pres">
      <dgm:prSet presAssocID="{F81C6EDA-D4A0-4EF7-AC0E-74127577449E}" presName="compositeNode" presStyleCnt="0">
        <dgm:presLayoutVars>
          <dgm:bulletEnabled val="1"/>
        </dgm:presLayoutVars>
      </dgm:prSet>
      <dgm:spPr/>
    </dgm:pt>
    <dgm:pt modelId="{E560930D-265C-4DC6-BC98-30B6C4A3B196}" type="pres">
      <dgm:prSet presAssocID="{F81C6EDA-D4A0-4EF7-AC0E-74127577449E}" presName="bgRect" presStyleLbl="node1" presStyleIdx="1" presStyleCnt="3" custLinFactNeighborY="3751"/>
      <dgm:spPr/>
      <dgm:t>
        <a:bodyPr/>
        <a:lstStyle/>
        <a:p>
          <a:endParaRPr lang="ru-RU"/>
        </a:p>
      </dgm:t>
    </dgm:pt>
    <dgm:pt modelId="{2F055D30-5BD3-4C12-B98F-8E25528ECDA7}" type="pres">
      <dgm:prSet presAssocID="{F81C6EDA-D4A0-4EF7-AC0E-74127577449E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BE586-EAC2-4F05-8B97-C76013410533}" type="pres">
      <dgm:prSet presAssocID="{F81C6EDA-D4A0-4EF7-AC0E-74127577449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A1F0D-0AB6-4AAB-BF9A-E5498F72123E}" type="pres">
      <dgm:prSet presAssocID="{56C1BF05-E6E0-4141-960D-472025172A2D}" presName="hSp" presStyleCnt="0"/>
      <dgm:spPr/>
    </dgm:pt>
    <dgm:pt modelId="{2A7CB5F1-0A24-432E-8FF7-155762E50CAC}" type="pres">
      <dgm:prSet presAssocID="{56C1BF05-E6E0-4141-960D-472025172A2D}" presName="vProcSp" presStyleCnt="0"/>
      <dgm:spPr/>
    </dgm:pt>
    <dgm:pt modelId="{333DAE6E-557A-4E3C-BFBC-0B9C3FFAC65D}" type="pres">
      <dgm:prSet presAssocID="{56C1BF05-E6E0-4141-960D-472025172A2D}" presName="vSp1" presStyleCnt="0"/>
      <dgm:spPr/>
    </dgm:pt>
    <dgm:pt modelId="{4AE43767-44A6-449C-900B-C7FC1BC925FF}" type="pres">
      <dgm:prSet presAssocID="{56C1BF05-E6E0-4141-960D-472025172A2D}" presName="simulatedConn" presStyleLbl="solidFgAcc1" presStyleIdx="1" presStyleCnt="2"/>
      <dgm:spPr/>
    </dgm:pt>
    <dgm:pt modelId="{FB8BCEDB-E54B-46A4-A35C-09BCD24034D6}" type="pres">
      <dgm:prSet presAssocID="{56C1BF05-E6E0-4141-960D-472025172A2D}" presName="vSp2" presStyleCnt="0"/>
      <dgm:spPr/>
    </dgm:pt>
    <dgm:pt modelId="{81FCA879-9405-498A-A9FB-C841F9E40ADE}" type="pres">
      <dgm:prSet presAssocID="{56C1BF05-E6E0-4141-960D-472025172A2D}" presName="sibTrans" presStyleCnt="0"/>
      <dgm:spPr/>
    </dgm:pt>
    <dgm:pt modelId="{E6643252-B42E-441D-82DC-FBB3601BDB0C}" type="pres">
      <dgm:prSet presAssocID="{FE10C8D5-E793-431D-A12D-AFD63D171287}" presName="compositeNode" presStyleCnt="0">
        <dgm:presLayoutVars>
          <dgm:bulletEnabled val="1"/>
        </dgm:presLayoutVars>
      </dgm:prSet>
      <dgm:spPr/>
    </dgm:pt>
    <dgm:pt modelId="{1B3655E6-6CAD-451F-A222-BB58E125E2F3}" type="pres">
      <dgm:prSet presAssocID="{FE10C8D5-E793-431D-A12D-AFD63D171287}" presName="bgRect" presStyleLbl="node1" presStyleIdx="2" presStyleCnt="3" custLinFactNeighborX="433" custLinFactNeighborY="3410"/>
      <dgm:spPr/>
      <dgm:t>
        <a:bodyPr/>
        <a:lstStyle/>
        <a:p>
          <a:endParaRPr lang="ru-RU"/>
        </a:p>
      </dgm:t>
    </dgm:pt>
    <dgm:pt modelId="{FD11459C-CA97-4663-B8EC-657C7A337F6A}" type="pres">
      <dgm:prSet presAssocID="{FE10C8D5-E793-431D-A12D-AFD63D171287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CC3C9-7BC4-45FA-9ECB-292CD8744B42}" type="pres">
      <dgm:prSet presAssocID="{FE10C8D5-E793-431D-A12D-AFD63D171287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C941E4-EA58-47B8-8D8A-6387916645B4}" type="presOf" srcId="{C8CECF48-6910-4B3A-9C86-E8FE78EDEA24}" destId="{157CC3C9-7BC4-45FA-9ECB-292CD8744B42}" srcOrd="0" destOrd="1" presId="urn:microsoft.com/office/officeart/2005/8/layout/hProcess7"/>
    <dgm:cxn modelId="{FC300EB1-C8FA-49BB-AA20-73F7CBD368DF}" type="presOf" srcId="{F81C6EDA-D4A0-4EF7-AC0E-74127577449E}" destId="{E560930D-265C-4DC6-BC98-30B6C4A3B196}" srcOrd="0" destOrd="0" presId="urn:microsoft.com/office/officeart/2005/8/layout/hProcess7"/>
    <dgm:cxn modelId="{D355BB05-0EDE-4CF5-A94C-DE911F9B7F54}" type="presOf" srcId="{7BBA4E0E-1936-475E-8EA4-5B209321AD48}" destId="{157CC3C9-7BC4-45FA-9ECB-292CD8744B42}" srcOrd="0" destOrd="0" presId="urn:microsoft.com/office/officeart/2005/8/layout/hProcess7"/>
    <dgm:cxn modelId="{90612920-D94F-43DA-A80A-29793A2F704C}" srcId="{572BED0F-5215-453E-8055-2EC35BD75B33}" destId="{E47D4368-8586-462C-851C-DF639E6A3FDA}" srcOrd="0" destOrd="0" parTransId="{FEA8D96E-FF8E-4F7C-B399-586696D48F80}" sibTransId="{1ADDBC67-CE8A-43C3-9B03-338DA25C33A7}"/>
    <dgm:cxn modelId="{78C72D5C-4059-404A-98ED-D30519A5EAEB}" srcId="{F57DA5D3-DBF2-4D32-A03A-84DC4EDDC715}" destId="{572BED0F-5215-453E-8055-2EC35BD75B33}" srcOrd="0" destOrd="0" parTransId="{8F47D6DF-6D5F-4C26-A03A-B41174C16802}" sibTransId="{2C03447C-7D62-4426-8E77-06F6461F96D9}"/>
    <dgm:cxn modelId="{44702535-5F47-4D6B-AAD2-0A3C35C73359}" srcId="{F81C6EDA-D4A0-4EF7-AC0E-74127577449E}" destId="{75229547-7C59-459E-A7E1-B3174B1A0D34}" srcOrd="0" destOrd="0" parTransId="{F16FD76A-B184-46AE-8B59-E34C2B9C12D3}" sibTransId="{C5D862FC-3395-464A-93C0-2AFE1E4429BE}"/>
    <dgm:cxn modelId="{854633AD-267B-4148-926B-62C5B8B58A20}" type="presOf" srcId="{FE10C8D5-E793-431D-A12D-AFD63D171287}" destId="{FD11459C-CA97-4663-B8EC-657C7A337F6A}" srcOrd="1" destOrd="0" presId="urn:microsoft.com/office/officeart/2005/8/layout/hProcess7"/>
    <dgm:cxn modelId="{3ECE84D5-F955-44AD-9CA3-0D38B0C45179}" srcId="{F57DA5D3-DBF2-4D32-A03A-84DC4EDDC715}" destId="{FE10C8D5-E793-431D-A12D-AFD63D171287}" srcOrd="2" destOrd="0" parTransId="{244163CA-DB38-49A4-9289-AB9262A19C75}" sibTransId="{F04AFBEE-D573-4487-A670-0F1F4BDBEC8E}"/>
    <dgm:cxn modelId="{9FDB7280-221F-4688-B2C1-7FEC4A01B790}" type="presOf" srcId="{572BED0F-5215-453E-8055-2EC35BD75B33}" destId="{3DF9F878-CFF1-4410-B2CC-C6E5045711F4}" srcOrd="1" destOrd="0" presId="urn:microsoft.com/office/officeart/2005/8/layout/hProcess7"/>
    <dgm:cxn modelId="{09CC8A9C-C432-4FC2-BCED-0EE6AAFE1C4B}" srcId="{F57DA5D3-DBF2-4D32-A03A-84DC4EDDC715}" destId="{F81C6EDA-D4A0-4EF7-AC0E-74127577449E}" srcOrd="1" destOrd="0" parTransId="{350C28F1-BEA3-43AD-B655-D714CA8C5D3D}" sibTransId="{56C1BF05-E6E0-4141-960D-472025172A2D}"/>
    <dgm:cxn modelId="{59622244-E6AE-4050-B850-2DB90AB397A4}" type="presOf" srcId="{75229547-7C59-459E-A7E1-B3174B1A0D34}" destId="{4E2BE586-EAC2-4F05-8B97-C76013410533}" srcOrd="0" destOrd="0" presId="urn:microsoft.com/office/officeart/2005/8/layout/hProcess7"/>
    <dgm:cxn modelId="{C31041E8-2A60-43D3-A78D-FFBE6939D9B7}" type="presOf" srcId="{E47D4368-8586-462C-851C-DF639E6A3FDA}" destId="{97610B87-C5B0-43F1-AA60-CBA473CCE0C6}" srcOrd="0" destOrd="0" presId="urn:microsoft.com/office/officeart/2005/8/layout/hProcess7"/>
    <dgm:cxn modelId="{68878C26-A445-4EBA-81A2-A2878D461F8B}" type="presOf" srcId="{572BED0F-5215-453E-8055-2EC35BD75B33}" destId="{486C7ABE-FB57-4C55-A9AF-DF4D5297BC69}" srcOrd="0" destOrd="0" presId="urn:microsoft.com/office/officeart/2005/8/layout/hProcess7"/>
    <dgm:cxn modelId="{FD3AD05C-98D1-4BD3-A556-30177DA844DC}" type="presOf" srcId="{FE10C8D5-E793-431D-A12D-AFD63D171287}" destId="{1B3655E6-6CAD-451F-A222-BB58E125E2F3}" srcOrd="0" destOrd="0" presId="urn:microsoft.com/office/officeart/2005/8/layout/hProcess7"/>
    <dgm:cxn modelId="{51118C7B-389D-468F-B062-9421E7F183BE}" srcId="{FE10C8D5-E793-431D-A12D-AFD63D171287}" destId="{C8CECF48-6910-4B3A-9C86-E8FE78EDEA24}" srcOrd="1" destOrd="0" parTransId="{DD5F112C-156F-4C4A-A540-8392D22EA775}" sibTransId="{2441F1FD-0B84-411F-90DB-BACDF169A645}"/>
    <dgm:cxn modelId="{694EB8A1-1912-479A-AC1F-1CBD64532618}" type="presOf" srcId="{F57DA5D3-DBF2-4D32-A03A-84DC4EDDC715}" destId="{4F624F55-D445-4F1F-80E3-DCCB53245A60}" srcOrd="0" destOrd="0" presId="urn:microsoft.com/office/officeart/2005/8/layout/hProcess7"/>
    <dgm:cxn modelId="{C9E1CF58-25BB-4EDF-AE87-1DE414036C84}" type="presOf" srcId="{F81C6EDA-D4A0-4EF7-AC0E-74127577449E}" destId="{2F055D30-5BD3-4C12-B98F-8E25528ECDA7}" srcOrd="1" destOrd="0" presId="urn:microsoft.com/office/officeart/2005/8/layout/hProcess7"/>
    <dgm:cxn modelId="{1C464801-3FF4-41C9-82C9-C8FBB2F1F065}" srcId="{FE10C8D5-E793-431D-A12D-AFD63D171287}" destId="{7BBA4E0E-1936-475E-8EA4-5B209321AD48}" srcOrd="0" destOrd="0" parTransId="{8065C172-E508-41D6-935D-98C88CD4A29D}" sibTransId="{231F04D8-0DDE-4547-90F2-00E7B5378E99}"/>
    <dgm:cxn modelId="{4079A0EF-928A-4635-B97B-548864C1294B}" type="presParOf" srcId="{4F624F55-D445-4F1F-80E3-DCCB53245A60}" destId="{93A9A9E2-15CE-4173-AF7A-95041E382646}" srcOrd="0" destOrd="0" presId="urn:microsoft.com/office/officeart/2005/8/layout/hProcess7"/>
    <dgm:cxn modelId="{D4380218-A297-46F5-A132-32D1197D15DB}" type="presParOf" srcId="{93A9A9E2-15CE-4173-AF7A-95041E382646}" destId="{486C7ABE-FB57-4C55-A9AF-DF4D5297BC69}" srcOrd="0" destOrd="0" presId="urn:microsoft.com/office/officeart/2005/8/layout/hProcess7"/>
    <dgm:cxn modelId="{E06B43A4-BF1F-4BD6-837B-DF077825619C}" type="presParOf" srcId="{93A9A9E2-15CE-4173-AF7A-95041E382646}" destId="{3DF9F878-CFF1-4410-B2CC-C6E5045711F4}" srcOrd="1" destOrd="0" presId="urn:microsoft.com/office/officeart/2005/8/layout/hProcess7"/>
    <dgm:cxn modelId="{76C77CA4-9D64-4881-A77B-88A3351F688D}" type="presParOf" srcId="{93A9A9E2-15CE-4173-AF7A-95041E382646}" destId="{97610B87-C5B0-43F1-AA60-CBA473CCE0C6}" srcOrd="2" destOrd="0" presId="urn:microsoft.com/office/officeart/2005/8/layout/hProcess7"/>
    <dgm:cxn modelId="{C8784CF5-ED5B-4A27-AE58-BB7543FCB417}" type="presParOf" srcId="{4F624F55-D445-4F1F-80E3-DCCB53245A60}" destId="{E5AA6CF1-C301-49C9-A7CC-3398823C8010}" srcOrd="1" destOrd="0" presId="urn:microsoft.com/office/officeart/2005/8/layout/hProcess7"/>
    <dgm:cxn modelId="{690281C5-B449-4116-9679-108FD78D708D}" type="presParOf" srcId="{4F624F55-D445-4F1F-80E3-DCCB53245A60}" destId="{5D2FC421-0254-4A96-80E0-9C049ECF0514}" srcOrd="2" destOrd="0" presId="urn:microsoft.com/office/officeart/2005/8/layout/hProcess7"/>
    <dgm:cxn modelId="{FA61FDD2-A7E0-4538-9B02-F31F0F89CABE}" type="presParOf" srcId="{5D2FC421-0254-4A96-80E0-9C049ECF0514}" destId="{4744F87A-90E2-4C4E-B48F-14F8E2356F74}" srcOrd="0" destOrd="0" presId="urn:microsoft.com/office/officeart/2005/8/layout/hProcess7"/>
    <dgm:cxn modelId="{B6109430-7C4A-4D27-B429-1400D789DA71}" type="presParOf" srcId="{5D2FC421-0254-4A96-80E0-9C049ECF0514}" destId="{F38A82A8-CEA9-4821-A8FF-1E7E80E6D2CF}" srcOrd="1" destOrd="0" presId="urn:microsoft.com/office/officeart/2005/8/layout/hProcess7"/>
    <dgm:cxn modelId="{F406C400-5EA0-4C24-A1F6-0C9D3BA6EE68}" type="presParOf" srcId="{5D2FC421-0254-4A96-80E0-9C049ECF0514}" destId="{CEE99C87-0E76-406C-A6DD-0FEDE3769711}" srcOrd="2" destOrd="0" presId="urn:microsoft.com/office/officeart/2005/8/layout/hProcess7"/>
    <dgm:cxn modelId="{E6EB0B64-2C92-4153-84EC-1CDF79A4AA87}" type="presParOf" srcId="{4F624F55-D445-4F1F-80E3-DCCB53245A60}" destId="{5934304D-192D-4416-87C9-E1317B24D516}" srcOrd="3" destOrd="0" presId="urn:microsoft.com/office/officeart/2005/8/layout/hProcess7"/>
    <dgm:cxn modelId="{C9651796-2560-4517-9D92-CF6804BF8318}" type="presParOf" srcId="{4F624F55-D445-4F1F-80E3-DCCB53245A60}" destId="{E0394077-AB7C-4EBF-B2A2-4A7EA1BF9F33}" srcOrd="4" destOrd="0" presId="urn:microsoft.com/office/officeart/2005/8/layout/hProcess7"/>
    <dgm:cxn modelId="{27AF5548-A6B5-4E47-9FD2-20CFA061C728}" type="presParOf" srcId="{E0394077-AB7C-4EBF-B2A2-4A7EA1BF9F33}" destId="{E560930D-265C-4DC6-BC98-30B6C4A3B196}" srcOrd="0" destOrd="0" presId="urn:microsoft.com/office/officeart/2005/8/layout/hProcess7"/>
    <dgm:cxn modelId="{00C2CB98-6476-4FF5-9ED9-67C6FBF5A76C}" type="presParOf" srcId="{E0394077-AB7C-4EBF-B2A2-4A7EA1BF9F33}" destId="{2F055D30-5BD3-4C12-B98F-8E25528ECDA7}" srcOrd="1" destOrd="0" presId="urn:microsoft.com/office/officeart/2005/8/layout/hProcess7"/>
    <dgm:cxn modelId="{398A073B-A7D9-42D0-B393-36014D5FF387}" type="presParOf" srcId="{E0394077-AB7C-4EBF-B2A2-4A7EA1BF9F33}" destId="{4E2BE586-EAC2-4F05-8B97-C76013410533}" srcOrd="2" destOrd="0" presId="urn:microsoft.com/office/officeart/2005/8/layout/hProcess7"/>
    <dgm:cxn modelId="{4F47E6D2-CD6D-45B6-A50E-94D8D3E06A56}" type="presParOf" srcId="{4F624F55-D445-4F1F-80E3-DCCB53245A60}" destId="{6BFA1F0D-0AB6-4AAB-BF9A-E5498F72123E}" srcOrd="5" destOrd="0" presId="urn:microsoft.com/office/officeart/2005/8/layout/hProcess7"/>
    <dgm:cxn modelId="{43D84C16-05F1-4D25-B203-A5F96EF4729B}" type="presParOf" srcId="{4F624F55-D445-4F1F-80E3-DCCB53245A60}" destId="{2A7CB5F1-0A24-432E-8FF7-155762E50CAC}" srcOrd="6" destOrd="0" presId="urn:microsoft.com/office/officeart/2005/8/layout/hProcess7"/>
    <dgm:cxn modelId="{F5E9AE17-2CE2-4C98-BBCC-9D9C65CB1AAF}" type="presParOf" srcId="{2A7CB5F1-0A24-432E-8FF7-155762E50CAC}" destId="{333DAE6E-557A-4E3C-BFBC-0B9C3FFAC65D}" srcOrd="0" destOrd="0" presId="urn:microsoft.com/office/officeart/2005/8/layout/hProcess7"/>
    <dgm:cxn modelId="{C311DEA2-2AB6-4561-A5AB-4D4FEA224427}" type="presParOf" srcId="{2A7CB5F1-0A24-432E-8FF7-155762E50CAC}" destId="{4AE43767-44A6-449C-900B-C7FC1BC925FF}" srcOrd="1" destOrd="0" presId="urn:microsoft.com/office/officeart/2005/8/layout/hProcess7"/>
    <dgm:cxn modelId="{2C6173CC-5302-4C6F-AEBC-08670C090047}" type="presParOf" srcId="{2A7CB5F1-0A24-432E-8FF7-155762E50CAC}" destId="{FB8BCEDB-E54B-46A4-A35C-09BCD24034D6}" srcOrd="2" destOrd="0" presId="urn:microsoft.com/office/officeart/2005/8/layout/hProcess7"/>
    <dgm:cxn modelId="{83BE86C5-31DA-4901-9872-9C837C24C481}" type="presParOf" srcId="{4F624F55-D445-4F1F-80E3-DCCB53245A60}" destId="{81FCA879-9405-498A-A9FB-C841F9E40ADE}" srcOrd="7" destOrd="0" presId="urn:microsoft.com/office/officeart/2005/8/layout/hProcess7"/>
    <dgm:cxn modelId="{10EB2873-68DE-4690-80A0-9197A856E9BB}" type="presParOf" srcId="{4F624F55-D445-4F1F-80E3-DCCB53245A60}" destId="{E6643252-B42E-441D-82DC-FBB3601BDB0C}" srcOrd="8" destOrd="0" presId="urn:microsoft.com/office/officeart/2005/8/layout/hProcess7"/>
    <dgm:cxn modelId="{EFD281DB-C3FC-488A-9989-D07545554467}" type="presParOf" srcId="{E6643252-B42E-441D-82DC-FBB3601BDB0C}" destId="{1B3655E6-6CAD-451F-A222-BB58E125E2F3}" srcOrd="0" destOrd="0" presId="urn:microsoft.com/office/officeart/2005/8/layout/hProcess7"/>
    <dgm:cxn modelId="{015646D9-7BCA-4034-BCA9-1833B538108C}" type="presParOf" srcId="{E6643252-B42E-441D-82DC-FBB3601BDB0C}" destId="{FD11459C-CA97-4663-B8EC-657C7A337F6A}" srcOrd="1" destOrd="0" presId="urn:microsoft.com/office/officeart/2005/8/layout/hProcess7"/>
    <dgm:cxn modelId="{249B1BCF-E717-4C8C-BBAC-5DB5800F1947}" type="presParOf" srcId="{E6643252-B42E-441D-82DC-FBB3601BDB0C}" destId="{157CC3C9-7BC4-45FA-9ECB-292CD8744B4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7DA5D3-DBF2-4D32-A03A-84DC4EDDC715}" type="doc">
      <dgm:prSet loTypeId="urn:microsoft.com/office/officeart/2005/8/layout/hProcess7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2BED0F-5215-453E-8055-2EC35BD75B33}">
      <dgm:prSet phldrT="[Текст]" custT="1"/>
      <dgm:spPr/>
      <dgm:t>
        <a:bodyPr/>
        <a:lstStyle/>
        <a:p>
          <a:r>
            <a:rPr lang="ru-RU" sz="2400" b="1" dirty="0"/>
            <a:t>«</a:t>
          </a:r>
          <a:r>
            <a:rPr lang="en-US" sz="2400" b="1" dirty="0"/>
            <a:t>MINI</a:t>
          </a:r>
          <a:r>
            <a:rPr lang="ru-RU" sz="2400" b="1" dirty="0"/>
            <a:t>»</a:t>
          </a:r>
        </a:p>
      </dgm:t>
    </dgm:pt>
    <dgm:pt modelId="{8F47D6DF-6D5F-4C26-A03A-B41174C16802}" type="parTrans" cxnId="{78C72D5C-4059-404A-98ED-D30519A5EAEB}">
      <dgm:prSet/>
      <dgm:spPr/>
      <dgm:t>
        <a:bodyPr/>
        <a:lstStyle/>
        <a:p>
          <a:endParaRPr lang="ru-RU"/>
        </a:p>
      </dgm:t>
    </dgm:pt>
    <dgm:pt modelId="{2C03447C-7D62-4426-8E77-06F6461F96D9}" type="sibTrans" cxnId="{78C72D5C-4059-404A-98ED-D30519A5EAEB}">
      <dgm:prSet/>
      <dgm:spPr/>
      <dgm:t>
        <a:bodyPr/>
        <a:lstStyle/>
        <a:p>
          <a:endParaRPr lang="ru-RU"/>
        </a:p>
      </dgm:t>
    </dgm:pt>
    <dgm:pt modelId="{F81C6EDA-D4A0-4EF7-AC0E-74127577449E}">
      <dgm:prSet phldrT="[Текст]" custT="1"/>
      <dgm:spPr/>
      <dgm:t>
        <a:bodyPr/>
        <a:lstStyle/>
        <a:p>
          <a:r>
            <a:rPr lang="ru-RU" sz="1800" b="1" dirty="0"/>
            <a:t>«</a:t>
          </a:r>
          <a:r>
            <a:rPr lang="en-US" sz="1800" b="1" dirty="0"/>
            <a:t>MIDI</a:t>
          </a:r>
          <a:r>
            <a:rPr lang="ru-RU" sz="1800" b="1" dirty="0"/>
            <a:t>»</a:t>
          </a:r>
          <a:r>
            <a:rPr lang="en-US" sz="1800" b="1" dirty="0"/>
            <a:t> </a:t>
          </a:r>
          <a:r>
            <a:rPr lang="ru-RU" sz="1800" b="1" dirty="0"/>
            <a:t>или </a:t>
          </a:r>
          <a:br>
            <a:rPr lang="ru-RU" sz="1800" b="1" dirty="0"/>
          </a:br>
          <a:r>
            <a:rPr lang="ru-RU" sz="1800" b="1" dirty="0"/>
            <a:t>«Золотая середина»</a:t>
          </a:r>
        </a:p>
      </dgm:t>
    </dgm:pt>
    <dgm:pt modelId="{350C28F1-BEA3-43AD-B655-D714CA8C5D3D}" type="parTrans" cxnId="{09CC8A9C-C432-4FC2-BCED-0EE6AAFE1C4B}">
      <dgm:prSet/>
      <dgm:spPr/>
      <dgm:t>
        <a:bodyPr/>
        <a:lstStyle/>
        <a:p>
          <a:endParaRPr lang="ru-RU"/>
        </a:p>
      </dgm:t>
    </dgm:pt>
    <dgm:pt modelId="{56C1BF05-E6E0-4141-960D-472025172A2D}" type="sibTrans" cxnId="{09CC8A9C-C432-4FC2-BCED-0EE6AAFE1C4B}">
      <dgm:prSet/>
      <dgm:spPr/>
      <dgm:t>
        <a:bodyPr/>
        <a:lstStyle/>
        <a:p>
          <a:endParaRPr lang="ru-RU"/>
        </a:p>
      </dgm:t>
    </dgm:pt>
    <dgm:pt modelId="{E47D4368-8586-462C-851C-DF639E6A3FDA}">
      <dgm:prSet phldrT="[Текст]" custT="1"/>
      <dgm:spPr/>
      <dgm:t>
        <a:bodyPr/>
        <a:lstStyle/>
        <a:p>
          <a:r>
            <a:rPr lang="ru-RU" sz="1600" dirty="0"/>
            <a:t>использование фрагментарно;</a:t>
          </a:r>
        </a:p>
      </dgm:t>
    </dgm:pt>
    <dgm:pt modelId="{FEA8D96E-FF8E-4F7C-B399-586696D48F80}" type="parTrans" cxnId="{90612920-D94F-43DA-A80A-29793A2F704C}">
      <dgm:prSet/>
      <dgm:spPr/>
      <dgm:t>
        <a:bodyPr/>
        <a:lstStyle/>
        <a:p>
          <a:endParaRPr lang="ru-RU"/>
        </a:p>
      </dgm:t>
    </dgm:pt>
    <dgm:pt modelId="{1ADDBC67-CE8A-43C3-9B03-338DA25C33A7}" type="sibTrans" cxnId="{90612920-D94F-43DA-A80A-29793A2F704C}">
      <dgm:prSet/>
      <dgm:spPr/>
      <dgm:t>
        <a:bodyPr/>
        <a:lstStyle/>
        <a:p>
          <a:endParaRPr lang="ru-RU"/>
        </a:p>
      </dgm:t>
    </dgm:pt>
    <dgm:pt modelId="{82DC1F9A-C92F-414A-BDE3-EF3F67B74333}">
      <dgm:prSet phldrT="[Текст]" custT="1"/>
      <dgm:spPr/>
      <dgm:t>
        <a:bodyPr/>
        <a:lstStyle/>
        <a:p>
          <a:r>
            <a:rPr lang="ru-RU" sz="1600" dirty="0"/>
            <a:t>решаются только отдельные дидактические задачи;</a:t>
          </a:r>
        </a:p>
      </dgm:t>
    </dgm:pt>
    <dgm:pt modelId="{01511387-BD14-4FCF-B3BE-BA4482517D76}" type="parTrans" cxnId="{3D25E1A3-4053-40F0-BE07-123135958210}">
      <dgm:prSet/>
      <dgm:spPr/>
      <dgm:t>
        <a:bodyPr/>
        <a:lstStyle/>
        <a:p>
          <a:endParaRPr lang="ru-RU"/>
        </a:p>
      </dgm:t>
    </dgm:pt>
    <dgm:pt modelId="{39CC5A87-8710-4C6A-B8A6-92C93219F950}" type="sibTrans" cxnId="{3D25E1A3-4053-40F0-BE07-123135958210}">
      <dgm:prSet/>
      <dgm:spPr/>
      <dgm:t>
        <a:bodyPr/>
        <a:lstStyle/>
        <a:p>
          <a:endParaRPr lang="ru-RU"/>
        </a:p>
      </dgm:t>
    </dgm:pt>
    <dgm:pt modelId="{32DF9150-5033-496D-9C7A-3FCD3547D766}">
      <dgm:prSet phldrT="[Текст]" custT="1"/>
      <dgm:spPr/>
      <dgm:t>
        <a:bodyPr/>
        <a:lstStyle/>
        <a:p>
          <a:r>
            <a:rPr lang="ru-RU" sz="1600" dirty="0"/>
            <a:t>суммарное время использования на уроке не превышает 7-10 минут;</a:t>
          </a:r>
        </a:p>
      </dgm:t>
    </dgm:pt>
    <dgm:pt modelId="{CA50DBAA-67ED-4643-9ACF-68B32A83ADEA}" type="parTrans" cxnId="{BB70BBAC-A5AA-4642-81A4-C47BAF5E268E}">
      <dgm:prSet/>
      <dgm:spPr/>
      <dgm:t>
        <a:bodyPr/>
        <a:lstStyle/>
        <a:p>
          <a:endParaRPr lang="ru-RU"/>
        </a:p>
      </dgm:t>
    </dgm:pt>
    <dgm:pt modelId="{A4A584AD-5291-41B5-A60D-A0AE4B1F470A}" type="sibTrans" cxnId="{BB70BBAC-A5AA-4642-81A4-C47BAF5E268E}">
      <dgm:prSet/>
      <dgm:spPr/>
      <dgm:t>
        <a:bodyPr/>
        <a:lstStyle/>
        <a:p>
          <a:endParaRPr lang="ru-RU"/>
        </a:p>
      </dgm:t>
    </dgm:pt>
    <dgm:pt modelId="{BC6959A8-4B5A-4DF4-8DB0-4B98BCE142AF}">
      <dgm:prSet phldrT="[Текст]" custT="1"/>
      <dgm:spPr/>
      <dgm:t>
        <a:bodyPr/>
        <a:lstStyle/>
        <a:p>
          <a:r>
            <a:rPr lang="ru-RU" sz="1600" dirty="0"/>
            <a:t>элементы используются только по-отдельности</a:t>
          </a:r>
        </a:p>
      </dgm:t>
    </dgm:pt>
    <dgm:pt modelId="{F3AF86E4-C7D0-4022-B537-7A98B5C6A5B6}" type="parTrans" cxnId="{A34F188D-7B36-43C9-A938-7046C6D89714}">
      <dgm:prSet/>
      <dgm:spPr/>
      <dgm:t>
        <a:bodyPr/>
        <a:lstStyle/>
        <a:p>
          <a:endParaRPr lang="ru-RU"/>
        </a:p>
      </dgm:t>
    </dgm:pt>
    <dgm:pt modelId="{C74FEECB-1D75-494A-9AF8-F72E001BCBD5}" type="sibTrans" cxnId="{A34F188D-7B36-43C9-A938-7046C6D89714}">
      <dgm:prSet/>
      <dgm:spPr/>
      <dgm:t>
        <a:bodyPr/>
        <a:lstStyle/>
        <a:p>
          <a:endParaRPr lang="ru-RU"/>
        </a:p>
      </dgm:t>
    </dgm:pt>
    <dgm:pt modelId="{75229547-7C59-459E-A7E1-B3174B1A0D34}">
      <dgm:prSet phldrT="[Текст]" custT="1"/>
      <dgm:spPr/>
      <dgm:t>
        <a:bodyPr/>
        <a:lstStyle/>
        <a:p>
          <a:r>
            <a:rPr lang="ru-RU" sz="1400" dirty="0"/>
            <a:t>используется постоянно, как для работы в классе, так и для домашней работы;</a:t>
          </a:r>
        </a:p>
      </dgm:t>
    </dgm:pt>
    <dgm:pt modelId="{F16FD76A-B184-46AE-8B59-E34C2B9C12D3}" type="parTrans" cxnId="{44702535-5F47-4D6B-AAD2-0A3C35C73359}">
      <dgm:prSet/>
      <dgm:spPr/>
      <dgm:t>
        <a:bodyPr/>
        <a:lstStyle/>
        <a:p>
          <a:endParaRPr lang="ru-RU"/>
        </a:p>
      </dgm:t>
    </dgm:pt>
    <dgm:pt modelId="{C5D862FC-3395-464A-93C0-2AFE1E4429BE}" type="sibTrans" cxnId="{44702535-5F47-4D6B-AAD2-0A3C35C73359}">
      <dgm:prSet/>
      <dgm:spPr/>
      <dgm:t>
        <a:bodyPr/>
        <a:lstStyle/>
        <a:p>
          <a:endParaRPr lang="ru-RU"/>
        </a:p>
      </dgm:t>
    </dgm:pt>
    <dgm:pt modelId="{F1DD4EDB-3F4A-4117-A5FF-AB7656C4C131}">
      <dgm:prSet phldrT="[Текст]" custT="1"/>
      <dgm:spPr/>
      <dgm:t>
        <a:bodyPr/>
        <a:lstStyle/>
        <a:p>
          <a:r>
            <a:rPr lang="ru-RU" sz="1400" dirty="0"/>
            <a:t>С МЭО решается несколько дидактических задач одновременно;</a:t>
          </a:r>
        </a:p>
      </dgm:t>
    </dgm:pt>
    <dgm:pt modelId="{013C0991-3B26-46FB-8C6C-7ED09E807EE8}" type="parTrans" cxnId="{A55EC489-725D-46C7-A80A-C79460A628B0}">
      <dgm:prSet/>
      <dgm:spPr/>
      <dgm:t>
        <a:bodyPr/>
        <a:lstStyle/>
        <a:p>
          <a:endParaRPr lang="ru-RU"/>
        </a:p>
      </dgm:t>
    </dgm:pt>
    <dgm:pt modelId="{0256EE06-D7C8-4141-939B-B52D7EFDA018}" type="sibTrans" cxnId="{A55EC489-725D-46C7-A80A-C79460A628B0}">
      <dgm:prSet/>
      <dgm:spPr/>
      <dgm:t>
        <a:bodyPr/>
        <a:lstStyle/>
        <a:p>
          <a:endParaRPr lang="ru-RU"/>
        </a:p>
      </dgm:t>
    </dgm:pt>
    <dgm:pt modelId="{D39BF61D-AACF-4433-96B9-40CE77E96E52}">
      <dgm:prSet phldrT="[Текст]" custT="1"/>
      <dgm:spPr/>
      <dgm:t>
        <a:bodyPr/>
        <a:lstStyle/>
        <a:p>
          <a:r>
            <a:rPr lang="ru-RU" sz="1400" dirty="0"/>
            <a:t>используется в течение всего урока при этом виды деятельности чередуются;</a:t>
          </a:r>
        </a:p>
      </dgm:t>
    </dgm:pt>
    <dgm:pt modelId="{B77C9A4D-F6D8-4D7C-A708-3F2929CA19C6}" type="parTrans" cxnId="{32C62811-FAA9-48B6-B5D0-A7CE954A723F}">
      <dgm:prSet/>
      <dgm:spPr/>
      <dgm:t>
        <a:bodyPr/>
        <a:lstStyle/>
        <a:p>
          <a:endParaRPr lang="ru-RU"/>
        </a:p>
      </dgm:t>
    </dgm:pt>
    <dgm:pt modelId="{6D2AF4C5-6F70-458E-AA6F-EFD7D800FE1C}" type="sibTrans" cxnId="{32C62811-FAA9-48B6-B5D0-A7CE954A723F}">
      <dgm:prSet/>
      <dgm:spPr/>
      <dgm:t>
        <a:bodyPr/>
        <a:lstStyle/>
        <a:p>
          <a:endParaRPr lang="ru-RU"/>
        </a:p>
      </dgm:t>
    </dgm:pt>
    <dgm:pt modelId="{7A7618E8-EDD6-4669-A762-12C84A5772B5}">
      <dgm:prSet phldrT="[Текст]" custT="1"/>
      <dgm:spPr/>
      <dgm:t>
        <a:bodyPr/>
        <a:lstStyle/>
        <a:p>
          <a:r>
            <a:rPr lang="ru-RU" sz="1400" dirty="0"/>
            <a:t>различные элементы МЭО используются в сочетании;</a:t>
          </a:r>
        </a:p>
      </dgm:t>
    </dgm:pt>
    <dgm:pt modelId="{D41DF55D-361C-4E3F-9F05-D7BE4BACD33D}" type="parTrans" cxnId="{9984298B-22FD-4319-BAD6-FF685274AD05}">
      <dgm:prSet/>
      <dgm:spPr/>
      <dgm:t>
        <a:bodyPr/>
        <a:lstStyle/>
        <a:p>
          <a:endParaRPr lang="ru-RU"/>
        </a:p>
      </dgm:t>
    </dgm:pt>
    <dgm:pt modelId="{9912FB27-316D-4C03-8451-EA166CD7EEE6}" type="sibTrans" cxnId="{9984298B-22FD-4319-BAD6-FF685274AD05}">
      <dgm:prSet/>
      <dgm:spPr/>
      <dgm:t>
        <a:bodyPr/>
        <a:lstStyle/>
        <a:p>
          <a:endParaRPr lang="ru-RU"/>
        </a:p>
      </dgm:t>
    </dgm:pt>
    <dgm:pt modelId="{F24CED61-8DD7-47F1-9030-AE4A634E3060}">
      <dgm:prSet phldrT="[Текст]" custT="1"/>
      <dgm:spPr/>
      <dgm:t>
        <a:bodyPr/>
        <a:lstStyle/>
        <a:p>
          <a:r>
            <a:rPr lang="ru-RU" sz="1400" dirty="0"/>
            <a:t>сочетается с другими средствами обучения, но не заменяет их</a:t>
          </a:r>
        </a:p>
      </dgm:t>
    </dgm:pt>
    <dgm:pt modelId="{27AF3F3D-81EA-47C0-92DF-AFB0CAF4E28B}" type="parTrans" cxnId="{0F900189-E357-463B-A873-F05E26D0C427}">
      <dgm:prSet/>
      <dgm:spPr/>
      <dgm:t>
        <a:bodyPr/>
        <a:lstStyle/>
        <a:p>
          <a:endParaRPr lang="ru-RU"/>
        </a:p>
      </dgm:t>
    </dgm:pt>
    <dgm:pt modelId="{6BCE1C2B-D43A-4CAC-88F6-88E847247220}" type="sibTrans" cxnId="{0F900189-E357-463B-A873-F05E26D0C427}">
      <dgm:prSet/>
      <dgm:spPr/>
      <dgm:t>
        <a:bodyPr/>
        <a:lstStyle/>
        <a:p>
          <a:endParaRPr lang="ru-RU"/>
        </a:p>
      </dgm:t>
    </dgm:pt>
    <dgm:pt modelId="{6FB39802-764D-4B02-90EF-2CFBF48B48A7}">
      <dgm:prSet phldrT="[Текст]" custT="1"/>
      <dgm:spPr/>
      <dgm:t>
        <a:bodyPr/>
        <a:lstStyle/>
        <a:p>
          <a:r>
            <a:rPr lang="ru-RU" sz="1600" dirty="0"/>
            <a:t>с помощью системы решаются все дидактические задачи</a:t>
          </a:r>
        </a:p>
      </dgm:t>
    </dgm:pt>
    <dgm:pt modelId="{B8BE3E97-151A-44AF-97F3-4514F5A61CBF}" type="parTrans" cxnId="{DD7AC59A-6909-420A-8F67-14669FB91156}">
      <dgm:prSet/>
      <dgm:spPr/>
      <dgm:t>
        <a:bodyPr/>
        <a:lstStyle/>
        <a:p>
          <a:endParaRPr lang="ru-RU"/>
        </a:p>
      </dgm:t>
    </dgm:pt>
    <dgm:pt modelId="{D6510E3E-B832-4872-95B2-8A9196B84C6D}" type="sibTrans" cxnId="{DD7AC59A-6909-420A-8F67-14669FB91156}">
      <dgm:prSet/>
      <dgm:spPr/>
      <dgm:t>
        <a:bodyPr/>
        <a:lstStyle/>
        <a:p>
          <a:endParaRPr lang="ru-RU"/>
        </a:p>
      </dgm:t>
    </dgm:pt>
    <dgm:pt modelId="{C8CECF48-6910-4B3A-9C86-E8FE78EDEA24}">
      <dgm:prSet phldrT="[Текст]"/>
      <dgm:spPr/>
      <dgm:t>
        <a:bodyPr/>
        <a:lstStyle/>
        <a:p>
          <a:endParaRPr lang="ru-RU" sz="1300" dirty="0"/>
        </a:p>
      </dgm:t>
    </dgm:pt>
    <dgm:pt modelId="{DD5F112C-156F-4C4A-A540-8392D22EA775}" type="parTrans" cxnId="{51118C7B-389D-468F-B062-9421E7F183BE}">
      <dgm:prSet/>
      <dgm:spPr/>
      <dgm:t>
        <a:bodyPr/>
        <a:lstStyle/>
        <a:p>
          <a:endParaRPr lang="ru-RU"/>
        </a:p>
      </dgm:t>
    </dgm:pt>
    <dgm:pt modelId="{2441F1FD-0B84-411F-90DB-BACDF169A645}" type="sibTrans" cxnId="{51118C7B-389D-468F-B062-9421E7F183BE}">
      <dgm:prSet/>
      <dgm:spPr/>
      <dgm:t>
        <a:bodyPr/>
        <a:lstStyle/>
        <a:p>
          <a:endParaRPr lang="ru-RU"/>
        </a:p>
      </dgm:t>
    </dgm:pt>
    <dgm:pt modelId="{FE10C8D5-E793-431D-A12D-AFD63D171287}">
      <dgm:prSet phldrT="[Текст]" custT="1"/>
      <dgm:spPr/>
      <dgm:t>
        <a:bodyPr/>
        <a:lstStyle/>
        <a:p>
          <a:r>
            <a:rPr lang="ru-RU" sz="2400" dirty="0"/>
            <a:t>«</a:t>
          </a:r>
          <a:r>
            <a:rPr lang="en-US" sz="2400" dirty="0"/>
            <a:t>MAXI</a:t>
          </a:r>
          <a:r>
            <a:rPr lang="ru-RU" sz="2400" dirty="0"/>
            <a:t>»</a:t>
          </a:r>
        </a:p>
      </dgm:t>
    </dgm:pt>
    <dgm:pt modelId="{244163CA-DB38-49A4-9289-AB9262A19C75}" type="parTrans" cxnId="{3ECE84D5-F955-44AD-9CA3-0D38B0C45179}">
      <dgm:prSet/>
      <dgm:spPr/>
      <dgm:t>
        <a:bodyPr/>
        <a:lstStyle/>
        <a:p>
          <a:endParaRPr lang="ru-RU"/>
        </a:p>
      </dgm:t>
    </dgm:pt>
    <dgm:pt modelId="{F04AFBEE-D573-4487-A670-0F1F4BDBEC8E}" type="sibTrans" cxnId="{3ECE84D5-F955-44AD-9CA3-0D38B0C45179}">
      <dgm:prSet/>
      <dgm:spPr/>
      <dgm:t>
        <a:bodyPr/>
        <a:lstStyle/>
        <a:p>
          <a:endParaRPr lang="ru-RU"/>
        </a:p>
      </dgm:t>
    </dgm:pt>
    <dgm:pt modelId="{7BBA4E0E-1936-475E-8EA4-5B209321AD48}">
      <dgm:prSet phldrT="[Текст]" custT="1"/>
      <dgm:spPr/>
      <dgm:t>
        <a:bodyPr/>
        <a:lstStyle/>
        <a:p>
          <a:r>
            <a:rPr lang="ru-RU" sz="1600" dirty="0"/>
            <a:t>МЭО является единственным средством обучения;</a:t>
          </a:r>
        </a:p>
      </dgm:t>
    </dgm:pt>
    <dgm:pt modelId="{8065C172-E508-41D6-935D-98C88CD4A29D}" type="parTrans" cxnId="{1C464801-3FF4-41C9-82C9-C8FBB2F1F065}">
      <dgm:prSet/>
      <dgm:spPr/>
      <dgm:t>
        <a:bodyPr/>
        <a:lstStyle/>
        <a:p>
          <a:endParaRPr lang="ru-RU"/>
        </a:p>
      </dgm:t>
    </dgm:pt>
    <dgm:pt modelId="{231F04D8-0DDE-4547-90F2-00E7B5378E99}" type="sibTrans" cxnId="{1C464801-3FF4-41C9-82C9-C8FBB2F1F065}">
      <dgm:prSet/>
      <dgm:spPr/>
      <dgm:t>
        <a:bodyPr/>
        <a:lstStyle/>
        <a:p>
          <a:endParaRPr lang="ru-RU"/>
        </a:p>
      </dgm:t>
    </dgm:pt>
    <dgm:pt modelId="{4F624F55-D445-4F1F-80E3-DCCB53245A60}" type="pres">
      <dgm:prSet presAssocID="{F57DA5D3-DBF2-4D32-A03A-84DC4EDDC7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A9A9E2-15CE-4173-AF7A-95041E382646}" type="pres">
      <dgm:prSet presAssocID="{572BED0F-5215-453E-8055-2EC35BD75B33}" presName="compositeNode" presStyleCnt="0">
        <dgm:presLayoutVars>
          <dgm:bulletEnabled val="1"/>
        </dgm:presLayoutVars>
      </dgm:prSet>
      <dgm:spPr/>
    </dgm:pt>
    <dgm:pt modelId="{486C7ABE-FB57-4C55-A9AF-DF4D5297BC69}" type="pres">
      <dgm:prSet presAssocID="{572BED0F-5215-453E-8055-2EC35BD75B33}" presName="bgRect" presStyleLbl="node1" presStyleIdx="0" presStyleCnt="3" custScaleY="117269"/>
      <dgm:spPr/>
      <dgm:t>
        <a:bodyPr/>
        <a:lstStyle/>
        <a:p>
          <a:endParaRPr lang="ru-RU"/>
        </a:p>
      </dgm:t>
    </dgm:pt>
    <dgm:pt modelId="{3DF9F878-CFF1-4410-B2CC-C6E5045711F4}" type="pres">
      <dgm:prSet presAssocID="{572BED0F-5215-453E-8055-2EC35BD75B33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10B87-C5B0-43F1-AA60-CBA473CCE0C6}" type="pres">
      <dgm:prSet presAssocID="{572BED0F-5215-453E-8055-2EC35BD75B3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A6CF1-C301-49C9-A7CC-3398823C8010}" type="pres">
      <dgm:prSet presAssocID="{2C03447C-7D62-4426-8E77-06F6461F96D9}" presName="hSp" presStyleCnt="0"/>
      <dgm:spPr/>
    </dgm:pt>
    <dgm:pt modelId="{5D2FC421-0254-4A96-80E0-9C049ECF0514}" type="pres">
      <dgm:prSet presAssocID="{2C03447C-7D62-4426-8E77-06F6461F96D9}" presName="vProcSp" presStyleCnt="0"/>
      <dgm:spPr/>
    </dgm:pt>
    <dgm:pt modelId="{4744F87A-90E2-4C4E-B48F-14F8E2356F74}" type="pres">
      <dgm:prSet presAssocID="{2C03447C-7D62-4426-8E77-06F6461F96D9}" presName="vSp1" presStyleCnt="0"/>
      <dgm:spPr/>
    </dgm:pt>
    <dgm:pt modelId="{F38A82A8-CEA9-4821-A8FF-1E7E80E6D2CF}" type="pres">
      <dgm:prSet presAssocID="{2C03447C-7D62-4426-8E77-06F6461F96D9}" presName="simulatedConn" presStyleLbl="solidFgAcc1" presStyleIdx="0" presStyleCnt="2"/>
      <dgm:spPr/>
    </dgm:pt>
    <dgm:pt modelId="{CEE99C87-0E76-406C-A6DD-0FEDE3769711}" type="pres">
      <dgm:prSet presAssocID="{2C03447C-7D62-4426-8E77-06F6461F96D9}" presName="vSp2" presStyleCnt="0"/>
      <dgm:spPr/>
    </dgm:pt>
    <dgm:pt modelId="{5934304D-192D-4416-87C9-E1317B24D516}" type="pres">
      <dgm:prSet presAssocID="{2C03447C-7D62-4426-8E77-06F6461F96D9}" presName="sibTrans" presStyleCnt="0"/>
      <dgm:spPr/>
    </dgm:pt>
    <dgm:pt modelId="{E0394077-AB7C-4EBF-B2A2-4A7EA1BF9F33}" type="pres">
      <dgm:prSet presAssocID="{F81C6EDA-D4A0-4EF7-AC0E-74127577449E}" presName="compositeNode" presStyleCnt="0">
        <dgm:presLayoutVars>
          <dgm:bulletEnabled val="1"/>
        </dgm:presLayoutVars>
      </dgm:prSet>
      <dgm:spPr/>
    </dgm:pt>
    <dgm:pt modelId="{E560930D-265C-4DC6-BC98-30B6C4A3B196}" type="pres">
      <dgm:prSet presAssocID="{F81C6EDA-D4A0-4EF7-AC0E-74127577449E}" presName="bgRect" presStyleLbl="node1" presStyleIdx="1" presStyleCnt="3" custScaleY="117269"/>
      <dgm:spPr/>
      <dgm:t>
        <a:bodyPr/>
        <a:lstStyle/>
        <a:p>
          <a:endParaRPr lang="ru-RU"/>
        </a:p>
      </dgm:t>
    </dgm:pt>
    <dgm:pt modelId="{2F055D30-5BD3-4C12-B98F-8E25528ECDA7}" type="pres">
      <dgm:prSet presAssocID="{F81C6EDA-D4A0-4EF7-AC0E-74127577449E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BE586-EAC2-4F05-8B97-C76013410533}" type="pres">
      <dgm:prSet presAssocID="{F81C6EDA-D4A0-4EF7-AC0E-74127577449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A1F0D-0AB6-4AAB-BF9A-E5498F72123E}" type="pres">
      <dgm:prSet presAssocID="{56C1BF05-E6E0-4141-960D-472025172A2D}" presName="hSp" presStyleCnt="0"/>
      <dgm:spPr/>
    </dgm:pt>
    <dgm:pt modelId="{2A7CB5F1-0A24-432E-8FF7-155762E50CAC}" type="pres">
      <dgm:prSet presAssocID="{56C1BF05-E6E0-4141-960D-472025172A2D}" presName="vProcSp" presStyleCnt="0"/>
      <dgm:spPr/>
    </dgm:pt>
    <dgm:pt modelId="{333DAE6E-557A-4E3C-BFBC-0B9C3FFAC65D}" type="pres">
      <dgm:prSet presAssocID="{56C1BF05-E6E0-4141-960D-472025172A2D}" presName="vSp1" presStyleCnt="0"/>
      <dgm:spPr/>
    </dgm:pt>
    <dgm:pt modelId="{4AE43767-44A6-449C-900B-C7FC1BC925FF}" type="pres">
      <dgm:prSet presAssocID="{56C1BF05-E6E0-4141-960D-472025172A2D}" presName="simulatedConn" presStyleLbl="solidFgAcc1" presStyleIdx="1" presStyleCnt="2"/>
      <dgm:spPr/>
    </dgm:pt>
    <dgm:pt modelId="{FB8BCEDB-E54B-46A4-A35C-09BCD24034D6}" type="pres">
      <dgm:prSet presAssocID="{56C1BF05-E6E0-4141-960D-472025172A2D}" presName="vSp2" presStyleCnt="0"/>
      <dgm:spPr/>
    </dgm:pt>
    <dgm:pt modelId="{81FCA879-9405-498A-A9FB-C841F9E40ADE}" type="pres">
      <dgm:prSet presAssocID="{56C1BF05-E6E0-4141-960D-472025172A2D}" presName="sibTrans" presStyleCnt="0"/>
      <dgm:spPr/>
    </dgm:pt>
    <dgm:pt modelId="{E6643252-B42E-441D-82DC-FBB3601BDB0C}" type="pres">
      <dgm:prSet presAssocID="{FE10C8D5-E793-431D-A12D-AFD63D171287}" presName="compositeNode" presStyleCnt="0">
        <dgm:presLayoutVars>
          <dgm:bulletEnabled val="1"/>
        </dgm:presLayoutVars>
      </dgm:prSet>
      <dgm:spPr/>
    </dgm:pt>
    <dgm:pt modelId="{1B3655E6-6CAD-451F-A222-BB58E125E2F3}" type="pres">
      <dgm:prSet presAssocID="{FE10C8D5-E793-431D-A12D-AFD63D171287}" presName="bgRect" presStyleLbl="node1" presStyleIdx="2" presStyleCnt="3" custScaleY="117269"/>
      <dgm:spPr/>
      <dgm:t>
        <a:bodyPr/>
        <a:lstStyle/>
        <a:p>
          <a:endParaRPr lang="ru-RU"/>
        </a:p>
      </dgm:t>
    </dgm:pt>
    <dgm:pt modelId="{FD11459C-CA97-4663-B8EC-657C7A337F6A}" type="pres">
      <dgm:prSet presAssocID="{FE10C8D5-E793-431D-A12D-AFD63D171287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CC3C9-7BC4-45FA-9ECB-292CD8744B42}" type="pres">
      <dgm:prSet presAssocID="{FE10C8D5-E793-431D-A12D-AFD63D171287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C7CC6E-BF3D-4DFF-A0FF-AC08C0EF74DA}" type="presOf" srcId="{FE10C8D5-E793-431D-A12D-AFD63D171287}" destId="{1B3655E6-6CAD-451F-A222-BB58E125E2F3}" srcOrd="0" destOrd="0" presId="urn:microsoft.com/office/officeart/2005/8/layout/hProcess7"/>
    <dgm:cxn modelId="{A34F188D-7B36-43C9-A938-7046C6D89714}" srcId="{572BED0F-5215-453E-8055-2EC35BD75B33}" destId="{BC6959A8-4B5A-4DF4-8DB0-4B98BCE142AF}" srcOrd="3" destOrd="0" parTransId="{F3AF86E4-C7D0-4022-B537-7A98B5C6A5B6}" sibTransId="{C74FEECB-1D75-494A-9AF8-F72E001BCBD5}"/>
    <dgm:cxn modelId="{90612920-D94F-43DA-A80A-29793A2F704C}" srcId="{572BED0F-5215-453E-8055-2EC35BD75B33}" destId="{E47D4368-8586-462C-851C-DF639E6A3FDA}" srcOrd="0" destOrd="0" parTransId="{FEA8D96E-FF8E-4F7C-B399-586696D48F80}" sibTransId="{1ADDBC67-CE8A-43C3-9B03-338DA25C33A7}"/>
    <dgm:cxn modelId="{EECEA931-8805-4410-8E58-29152E5AC0A0}" type="presOf" srcId="{FE10C8D5-E793-431D-A12D-AFD63D171287}" destId="{FD11459C-CA97-4663-B8EC-657C7A337F6A}" srcOrd="1" destOrd="0" presId="urn:microsoft.com/office/officeart/2005/8/layout/hProcess7"/>
    <dgm:cxn modelId="{BB70BBAC-A5AA-4642-81A4-C47BAF5E268E}" srcId="{572BED0F-5215-453E-8055-2EC35BD75B33}" destId="{32DF9150-5033-496D-9C7A-3FCD3547D766}" srcOrd="2" destOrd="0" parTransId="{CA50DBAA-67ED-4643-9ACF-68B32A83ADEA}" sibTransId="{A4A584AD-5291-41B5-A60D-A0AE4B1F470A}"/>
    <dgm:cxn modelId="{DD7AC59A-6909-420A-8F67-14669FB91156}" srcId="{FE10C8D5-E793-431D-A12D-AFD63D171287}" destId="{6FB39802-764D-4B02-90EF-2CFBF48B48A7}" srcOrd="1" destOrd="0" parTransId="{B8BE3E97-151A-44AF-97F3-4514F5A61CBF}" sibTransId="{D6510E3E-B832-4872-95B2-8A9196B84C6D}"/>
    <dgm:cxn modelId="{4AB14C11-026B-4A07-AB67-97C12EC1317E}" type="presOf" srcId="{7BBA4E0E-1936-475E-8EA4-5B209321AD48}" destId="{157CC3C9-7BC4-45FA-9ECB-292CD8744B42}" srcOrd="0" destOrd="0" presId="urn:microsoft.com/office/officeart/2005/8/layout/hProcess7"/>
    <dgm:cxn modelId="{69F889D9-C31E-4DE6-A6B4-E07BBB6A8B8F}" type="presOf" srcId="{7A7618E8-EDD6-4669-A762-12C84A5772B5}" destId="{4E2BE586-EAC2-4F05-8B97-C76013410533}" srcOrd="0" destOrd="3" presId="urn:microsoft.com/office/officeart/2005/8/layout/hProcess7"/>
    <dgm:cxn modelId="{01DE9A81-D07E-4F8D-9684-37BF38914D08}" type="presOf" srcId="{F57DA5D3-DBF2-4D32-A03A-84DC4EDDC715}" destId="{4F624F55-D445-4F1F-80E3-DCCB53245A60}" srcOrd="0" destOrd="0" presId="urn:microsoft.com/office/officeart/2005/8/layout/hProcess7"/>
    <dgm:cxn modelId="{3ECE84D5-F955-44AD-9CA3-0D38B0C45179}" srcId="{F57DA5D3-DBF2-4D32-A03A-84DC4EDDC715}" destId="{FE10C8D5-E793-431D-A12D-AFD63D171287}" srcOrd="2" destOrd="0" parTransId="{244163CA-DB38-49A4-9289-AB9262A19C75}" sibTransId="{F04AFBEE-D573-4487-A670-0F1F4BDBEC8E}"/>
    <dgm:cxn modelId="{D94215B4-33AB-4F08-8E27-B1AFBD7A450A}" type="presOf" srcId="{C8CECF48-6910-4B3A-9C86-E8FE78EDEA24}" destId="{157CC3C9-7BC4-45FA-9ECB-292CD8744B42}" srcOrd="0" destOrd="2" presId="urn:microsoft.com/office/officeart/2005/8/layout/hProcess7"/>
    <dgm:cxn modelId="{4B6FD445-751F-4794-BA0D-99CD37FDD884}" type="presOf" srcId="{75229547-7C59-459E-A7E1-B3174B1A0D34}" destId="{4E2BE586-EAC2-4F05-8B97-C76013410533}" srcOrd="0" destOrd="0" presId="urn:microsoft.com/office/officeart/2005/8/layout/hProcess7"/>
    <dgm:cxn modelId="{9984298B-22FD-4319-BAD6-FF685274AD05}" srcId="{F81C6EDA-D4A0-4EF7-AC0E-74127577449E}" destId="{7A7618E8-EDD6-4669-A762-12C84A5772B5}" srcOrd="3" destOrd="0" parTransId="{D41DF55D-361C-4E3F-9F05-D7BE4BACD33D}" sibTransId="{9912FB27-316D-4C03-8451-EA166CD7EEE6}"/>
    <dgm:cxn modelId="{0E9E616B-5E93-4FFA-A93A-C613EB7CE473}" type="presOf" srcId="{BC6959A8-4B5A-4DF4-8DB0-4B98BCE142AF}" destId="{97610B87-C5B0-43F1-AA60-CBA473CCE0C6}" srcOrd="0" destOrd="3" presId="urn:microsoft.com/office/officeart/2005/8/layout/hProcess7"/>
    <dgm:cxn modelId="{A55EC489-725D-46C7-A80A-C79460A628B0}" srcId="{F81C6EDA-D4A0-4EF7-AC0E-74127577449E}" destId="{F1DD4EDB-3F4A-4117-A5FF-AB7656C4C131}" srcOrd="1" destOrd="0" parTransId="{013C0991-3B26-46FB-8C6C-7ED09E807EE8}" sibTransId="{0256EE06-D7C8-4141-939B-B52D7EFDA018}"/>
    <dgm:cxn modelId="{51118C7B-389D-468F-B062-9421E7F183BE}" srcId="{FE10C8D5-E793-431D-A12D-AFD63D171287}" destId="{C8CECF48-6910-4B3A-9C86-E8FE78EDEA24}" srcOrd="2" destOrd="0" parTransId="{DD5F112C-156F-4C4A-A540-8392D22EA775}" sibTransId="{2441F1FD-0B84-411F-90DB-BACDF169A645}"/>
    <dgm:cxn modelId="{44702535-5F47-4D6B-AAD2-0A3C35C73359}" srcId="{F81C6EDA-D4A0-4EF7-AC0E-74127577449E}" destId="{75229547-7C59-459E-A7E1-B3174B1A0D34}" srcOrd="0" destOrd="0" parTransId="{F16FD76A-B184-46AE-8B59-E34C2B9C12D3}" sibTransId="{C5D862FC-3395-464A-93C0-2AFE1E4429BE}"/>
    <dgm:cxn modelId="{1C464801-3FF4-41C9-82C9-C8FBB2F1F065}" srcId="{FE10C8D5-E793-431D-A12D-AFD63D171287}" destId="{7BBA4E0E-1936-475E-8EA4-5B209321AD48}" srcOrd="0" destOrd="0" parTransId="{8065C172-E508-41D6-935D-98C88CD4A29D}" sibTransId="{231F04D8-0DDE-4547-90F2-00E7B5378E99}"/>
    <dgm:cxn modelId="{B8715160-B79B-4B4A-B87A-5F2E43C5F28F}" type="presOf" srcId="{F81C6EDA-D4A0-4EF7-AC0E-74127577449E}" destId="{2F055D30-5BD3-4C12-B98F-8E25528ECDA7}" srcOrd="1" destOrd="0" presId="urn:microsoft.com/office/officeart/2005/8/layout/hProcess7"/>
    <dgm:cxn modelId="{82E782C9-AB6E-48E0-AF8E-64CFF1714471}" type="presOf" srcId="{572BED0F-5215-453E-8055-2EC35BD75B33}" destId="{3DF9F878-CFF1-4410-B2CC-C6E5045711F4}" srcOrd="1" destOrd="0" presId="urn:microsoft.com/office/officeart/2005/8/layout/hProcess7"/>
    <dgm:cxn modelId="{EE413295-32C5-4E8C-B036-D78EF28E1B04}" type="presOf" srcId="{6FB39802-764D-4B02-90EF-2CFBF48B48A7}" destId="{157CC3C9-7BC4-45FA-9ECB-292CD8744B42}" srcOrd="0" destOrd="1" presId="urn:microsoft.com/office/officeart/2005/8/layout/hProcess7"/>
    <dgm:cxn modelId="{68D4559A-0058-457E-8B61-AA20F751AD94}" type="presOf" srcId="{F81C6EDA-D4A0-4EF7-AC0E-74127577449E}" destId="{E560930D-265C-4DC6-BC98-30B6C4A3B196}" srcOrd="0" destOrd="0" presId="urn:microsoft.com/office/officeart/2005/8/layout/hProcess7"/>
    <dgm:cxn modelId="{4337D2F4-FF3E-4A1D-A930-9CF9F4C331D5}" type="presOf" srcId="{F24CED61-8DD7-47F1-9030-AE4A634E3060}" destId="{4E2BE586-EAC2-4F05-8B97-C76013410533}" srcOrd="0" destOrd="4" presId="urn:microsoft.com/office/officeart/2005/8/layout/hProcess7"/>
    <dgm:cxn modelId="{32C62811-FAA9-48B6-B5D0-A7CE954A723F}" srcId="{F81C6EDA-D4A0-4EF7-AC0E-74127577449E}" destId="{D39BF61D-AACF-4433-96B9-40CE77E96E52}" srcOrd="2" destOrd="0" parTransId="{B77C9A4D-F6D8-4D7C-A708-3F2929CA19C6}" sibTransId="{6D2AF4C5-6F70-458E-AA6F-EFD7D800FE1C}"/>
    <dgm:cxn modelId="{09CC8A9C-C432-4FC2-BCED-0EE6AAFE1C4B}" srcId="{F57DA5D3-DBF2-4D32-A03A-84DC4EDDC715}" destId="{F81C6EDA-D4A0-4EF7-AC0E-74127577449E}" srcOrd="1" destOrd="0" parTransId="{350C28F1-BEA3-43AD-B655-D714CA8C5D3D}" sibTransId="{56C1BF05-E6E0-4141-960D-472025172A2D}"/>
    <dgm:cxn modelId="{30ECCA58-26DC-47D6-A9D9-616E212122BD}" type="presOf" srcId="{E47D4368-8586-462C-851C-DF639E6A3FDA}" destId="{97610B87-C5B0-43F1-AA60-CBA473CCE0C6}" srcOrd="0" destOrd="0" presId="urn:microsoft.com/office/officeart/2005/8/layout/hProcess7"/>
    <dgm:cxn modelId="{4E6E499F-8E6C-4345-A57E-E96BF7E2E145}" type="presOf" srcId="{F1DD4EDB-3F4A-4117-A5FF-AB7656C4C131}" destId="{4E2BE586-EAC2-4F05-8B97-C76013410533}" srcOrd="0" destOrd="1" presId="urn:microsoft.com/office/officeart/2005/8/layout/hProcess7"/>
    <dgm:cxn modelId="{A62A997F-2132-4FD6-B94D-DC23426574F4}" type="presOf" srcId="{32DF9150-5033-496D-9C7A-3FCD3547D766}" destId="{97610B87-C5B0-43F1-AA60-CBA473CCE0C6}" srcOrd="0" destOrd="2" presId="urn:microsoft.com/office/officeart/2005/8/layout/hProcess7"/>
    <dgm:cxn modelId="{0F900189-E357-463B-A873-F05E26D0C427}" srcId="{F81C6EDA-D4A0-4EF7-AC0E-74127577449E}" destId="{F24CED61-8DD7-47F1-9030-AE4A634E3060}" srcOrd="4" destOrd="0" parTransId="{27AF3F3D-81EA-47C0-92DF-AFB0CAF4E28B}" sibTransId="{6BCE1C2B-D43A-4CAC-88F6-88E847247220}"/>
    <dgm:cxn modelId="{9B25AA34-5BB8-4615-B4F0-831E9F25D865}" type="presOf" srcId="{D39BF61D-AACF-4433-96B9-40CE77E96E52}" destId="{4E2BE586-EAC2-4F05-8B97-C76013410533}" srcOrd="0" destOrd="2" presId="urn:microsoft.com/office/officeart/2005/8/layout/hProcess7"/>
    <dgm:cxn modelId="{AAE8A20A-BC59-432C-86F0-46CA96B205FC}" type="presOf" srcId="{572BED0F-5215-453E-8055-2EC35BD75B33}" destId="{486C7ABE-FB57-4C55-A9AF-DF4D5297BC69}" srcOrd="0" destOrd="0" presId="urn:microsoft.com/office/officeart/2005/8/layout/hProcess7"/>
    <dgm:cxn modelId="{5CC96817-C64B-49D2-B609-E1B978A2D3B5}" type="presOf" srcId="{82DC1F9A-C92F-414A-BDE3-EF3F67B74333}" destId="{97610B87-C5B0-43F1-AA60-CBA473CCE0C6}" srcOrd="0" destOrd="1" presId="urn:microsoft.com/office/officeart/2005/8/layout/hProcess7"/>
    <dgm:cxn modelId="{3D25E1A3-4053-40F0-BE07-123135958210}" srcId="{572BED0F-5215-453E-8055-2EC35BD75B33}" destId="{82DC1F9A-C92F-414A-BDE3-EF3F67B74333}" srcOrd="1" destOrd="0" parTransId="{01511387-BD14-4FCF-B3BE-BA4482517D76}" sibTransId="{39CC5A87-8710-4C6A-B8A6-92C93219F950}"/>
    <dgm:cxn modelId="{78C72D5C-4059-404A-98ED-D30519A5EAEB}" srcId="{F57DA5D3-DBF2-4D32-A03A-84DC4EDDC715}" destId="{572BED0F-5215-453E-8055-2EC35BD75B33}" srcOrd="0" destOrd="0" parTransId="{8F47D6DF-6D5F-4C26-A03A-B41174C16802}" sibTransId="{2C03447C-7D62-4426-8E77-06F6461F96D9}"/>
    <dgm:cxn modelId="{428B8450-0B8B-4917-BE7B-C9FEB2F30932}" type="presParOf" srcId="{4F624F55-D445-4F1F-80E3-DCCB53245A60}" destId="{93A9A9E2-15CE-4173-AF7A-95041E382646}" srcOrd="0" destOrd="0" presId="urn:microsoft.com/office/officeart/2005/8/layout/hProcess7"/>
    <dgm:cxn modelId="{AB5BFB29-48FC-49C9-BC56-12DBB40F14A8}" type="presParOf" srcId="{93A9A9E2-15CE-4173-AF7A-95041E382646}" destId="{486C7ABE-FB57-4C55-A9AF-DF4D5297BC69}" srcOrd="0" destOrd="0" presId="urn:microsoft.com/office/officeart/2005/8/layout/hProcess7"/>
    <dgm:cxn modelId="{D87864ED-C374-45DC-BD82-63EA6445D459}" type="presParOf" srcId="{93A9A9E2-15CE-4173-AF7A-95041E382646}" destId="{3DF9F878-CFF1-4410-B2CC-C6E5045711F4}" srcOrd="1" destOrd="0" presId="urn:microsoft.com/office/officeart/2005/8/layout/hProcess7"/>
    <dgm:cxn modelId="{3CA3BF11-22EB-49A5-B36B-8A112EC7515A}" type="presParOf" srcId="{93A9A9E2-15CE-4173-AF7A-95041E382646}" destId="{97610B87-C5B0-43F1-AA60-CBA473CCE0C6}" srcOrd="2" destOrd="0" presId="urn:microsoft.com/office/officeart/2005/8/layout/hProcess7"/>
    <dgm:cxn modelId="{9068EB37-4202-42C0-83C6-2E23AA60AAF4}" type="presParOf" srcId="{4F624F55-D445-4F1F-80E3-DCCB53245A60}" destId="{E5AA6CF1-C301-49C9-A7CC-3398823C8010}" srcOrd="1" destOrd="0" presId="urn:microsoft.com/office/officeart/2005/8/layout/hProcess7"/>
    <dgm:cxn modelId="{8B3211E9-D64A-4309-A536-165D8751EB9C}" type="presParOf" srcId="{4F624F55-D445-4F1F-80E3-DCCB53245A60}" destId="{5D2FC421-0254-4A96-80E0-9C049ECF0514}" srcOrd="2" destOrd="0" presId="urn:microsoft.com/office/officeart/2005/8/layout/hProcess7"/>
    <dgm:cxn modelId="{0489584C-338A-4AB8-9951-8C815DE47C49}" type="presParOf" srcId="{5D2FC421-0254-4A96-80E0-9C049ECF0514}" destId="{4744F87A-90E2-4C4E-B48F-14F8E2356F74}" srcOrd="0" destOrd="0" presId="urn:microsoft.com/office/officeart/2005/8/layout/hProcess7"/>
    <dgm:cxn modelId="{515C5FF0-FB20-412F-9E1E-EEE62CA5B3FB}" type="presParOf" srcId="{5D2FC421-0254-4A96-80E0-9C049ECF0514}" destId="{F38A82A8-CEA9-4821-A8FF-1E7E80E6D2CF}" srcOrd="1" destOrd="0" presId="urn:microsoft.com/office/officeart/2005/8/layout/hProcess7"/>
    <dgm:cxn modelId="{1EDEA3F1-7760-41BA-9289-15590B0315D6}" type="presParOf" srcId="{5D2FC421-0254-4A96-80E0-9C049ECF0514}" destId="{CEE99C87-0E76-406C-A6DD-0FEDE3769711}" srcOrd="2" destOrd="0" presId="urn:microsoft.com/office/officeart/2005/8/layout/hProcess7"/>
    <dgm:cxn modelId="{25C00202-6066-435D-AF9E-F15497F1CA89}" type="presParOf" srcId="{4F624F55-D445-4F1F-80E3-DCCB53245A60}" destId="{5934304D-192D-4416-87C9-E1317B24D516}" srcOrd="3" destOrd="0" presId="urn:microsoft.com/office/officeart/2005/8/layout/hProcess7"/>
    <dgm:cxn modelId="{2F617688-1D3E-4B56-8EF3-F988908BB8AE}" type="presParOf" srcId="{4F624F55-D445-4F1F-80E3-DCCB53245A60}" destId="{E0394077-AB7C-4EBF-B2A2-4A7EA1BF9F33}" srcOrd="4" destOrd="0" presId="urn:microsoft.com/office/officeart/2005/8/layout/hProcess7"/>
    <dgm:cxn modelId="{4ED406C0-36A0-4F5B-A840-F6EDED97C627}" type="presParOf" srcId="{E0394077-AB7C-4EBF-B2A2-4A7EA1BF9F33}" destId="{E560930D-265C-4DC6-BC98-30B6C4A3B196}" srcOrd="0" destOrd="0" presId="urn:microsoft.com/office/officeart/2005/8/layout/hProcess7"/>
    <dgm:cxn modelId="{5DE51C69-3259-40AB-A269-9D41704AD1F9}" type="presParOf" srcId="{E0394077-AB7C-4EBF-B2A2-4A7EA1BF9F33}" destId="{2F055D30-5BD3-4C12-B98F-8E25528ECDA7}" srcOrd="1" destOrd="0" presId="urn:microsoft.com/office/officeart/2005/8/layout/hProcess7"/>
    <dgm:cxn modelId="{30FE09BA-9377-4841-9100-E522DA1168DA}" type="presParOf" srcId="{E0394077-AB7C-4EBF-B2A2-4A7EA1BF9F33}" destId="{4E2BE586-EAC2-4F05-8B97-C76013410533}" srcOrd="2" destOrd="0" presId="urn:microsoft.com/office/officeart/2005/8/layout/hProcess7"/>
    <dgm:cxn modelId="{A8263EB3-9C80-4464-B189-DF787F6A85EF}" type="presParOf" srcId="{4F624F55-D445-4F1F-80E3-DCCB53245A60}" destId="{6BFA1F0D-0AB6-4AAB-BF9A-E5498F72123E}" srcOrd="5" destOrd="0" presId="urn:microsoft.com/office/officeart/2005/8/layout/hProcess7"/>
    <dgm:cxn modelId="{A2698446-8E3C-4C79-8AF1-B27787E867C1}" type="presParOf" srcId="{4F624F55-D445-4F1F-80E3-DCCB53245A60}" destId="{2A7CB5F1-0A24-432E-8FF7-155762E50CAC}" srcOrd="6" destOrd="0" presId="urn:microsoft.com/office/officeart/2005/8/layout/hProcess7"/>
    <dgm:cxn modelId="{D21AF364-B469-48FB-8215-55AF165CB5F0}" type="presParOf" srcId="{2A7CB5F1-0A24-432E-8FF7-155762E50CAC}" destId="{333DAE6E-557A-4E3C-BFBC-0B9C3FFAC65D}" srcOrd="0" destOrd="0" presId="urn:microsoft.com/office/officeart/2005/8/layout/hProcess7"/>
    <dgm:cxn modelId="{C998076D-4C5D-493C-96C0-DC06798BBB02}" type="presParOf" srcId="{2A7CB5F1-0A24-432E-8FF7-155762E50CAC}" destId="{4AE43767-44A6-449C-900B-C7FC1BC925FF}" srcOrd="1" destOrd="0" presId="urn:microsoft.com/office/officeart/2005/8/layout/hProcess7"/>
    <dgm:cxn modelId="{6F4F49F3-2CE4-4F00-A906-15CBFCB1C8FD}" type="presParOf" srcId="{2A7CB5F1-0A24-432E-8FF7-155762E50CAC}" destId="{FB8BCEDB-E54B-46A4-A35C-09BCD24034D6}" srcOrd="2" destOrd="0" presId="urn:microsoft.com/office/officeart/2005/8/layout/hProcess7"/>
    <dgm:cxn modelId="{B47957C3-EEC1-494A-9803-91FD97E72144}" type="presParOf" srcId="{4F624F55-D445-4F1F-80E3-DCCB53245A60}" destId="{81FCA879-9405-498A-A9FB-C841F9E40ADE}" srcOrd="7" destOrd="0" presId="urn:microsoft.com/office/officeart/2005/8/layout/hProcess7"/>
    <dgm:cxn modelId="{F41EF795-4E21-4CE9-AC77-A0B340083243}" type="presParOf" srcId="{4F624F55-D445-4F1F-80E3-DCCB53245A60}" destId="{E6643252-B42E-441D-82DC-FBB3601BDB0C}" srcOrd="8" destOrd="0" presId="urn:microsoft.com/office/officeart/2005/8/layout/hProcess7"/>
    <dgm:cxn modelId="{6110DF3A-B17F-4FC6-9F16-C842EEF5AC2F}" type="presParOf" srcId="{E6643252-B42E-441D-82DC-FBB3601BDB0C}" destId="{1B3655E6-6CAD-451F-A222-BB58E125E2F3}" srcOrd="0" destOrd="0" presId="urn:microsoft.com/office/officeart/2005/8/layout/hProcess7"/>
    <dgm:cxn modelId="{DAC72B10-9848-4679-B88B-08173D55E951}" type="presParOf" srcId="{E6643252-B42E-441D-82DC-FBB3601BDB0C}" destId="{FD11459C-CA97-4663-B8EC-657C7A337F6A}" srcOrd="1" destOrd="0" presId="urn:microsoft.com/office/officeart/2005/8/layout/hProcess7"/>
    <dgm:cxn modelId="{544D7C4A-880C-4F89-AC92-03461CBCB09B}" type="presParOf" srcId="{E6643252-B42E-441D-82DC-FBB3601BDB0C}" destId="{157CC3C9-7BC4-45FA-9ECB-292CD8744B4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7CE8F6-BCBE-4871-B6AD-AFBBA62C1C11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77D38BD-B8D5-4E96-92E2-7C1413E8DE52}">
      <dgm:prSet phldrT="[Текст]"/>
      <dgm:spPr/>
      <dgm:t>
        <a:bodyPr/>
        <a:lstStyle/>
        <a:p>
          <a:r>
            <a:rPr lang="ru-RU" dirty="0"/>
            <a:t>Группа 1</a:t>
          </a:r>
        </a:p>
      </dgm:t>
    </dgm:pt>
    <dgm:pt modelId="{19D8C059-B4BB-49D6-8757-EB6AE34C7C7C}" type="parTrans" cxnId="{B24E6A13-4B81-4B34-86B3-5E9F27273F27}">
      <dgm:prSet/>
      <dgm:spPr/>
      <dgm:t>
        <a:bodyPr/>
        <a:lstStyle/>
        <a:p>
          <a:endParaRPr lang="ru-RU"/>
        </a:p>
      </dgm:t>
    </dgm:pt>
    <dgm:pt modelId="{B5E2237E-7DC9-41FD-AF19-8D0D5707F6A1}" type="sibTrans" cxnId="{B24E6A13-4B81-4B34-86B3-5E9F27273F27}">
      <dgm:prSet/>
      <dgm:spPr/>
      <dgm:t>
        <a:bodyPr/>
        <a:lstStyle/>
        <a:p>
          <a:endParaRPr lang="ru-RU"/>
        </a:p>
      </dgm:t>
    </dgm:pt>
    <dgm:pt modelId="{08AAC1B0-BA81-49CD-B564-A6A806F156C0}">
      <dgm:prSet phldrT="[Текст]"/>
      <dgm:spPr/>
      <dgm:t>
        <a:bodyPr/>
        <a:lstStyle/>
        <a:p>
          <a:r>
            <a:rPr lang="ru-RU" dirty="0"/>
            <a:t>Знакомство с понятием</a:t>
          </a:r>
        </a:p>
      </dgm:t>
    </dgm:pt>
    <dgm:pt modelId="{75CA3583-0989-41E9-8542-9E25C0C80173}" type="parTrans" cxnId="{8458AFA4-53F2-4E25-A0FD-62A8822E5AFC}">
      <dgm:prSet/>
      <dgm:spPr/>
      <dgm:t>
        <a:bodyPr/>
        <a:lstStyle/>
        <a:p>
          <a:endParaRPr lang="ru-RU"/>
        </a:p>
      </dgm:t>
    </dgm:pt>
    <dgm:pt modelId="{AFA405F6-A7AF-4CDF-8718-6D01D6786082}" type="sibTrans" cxnId="{8458AFA4-53F2-4E25-A0FD-62A8822E5AFC}">
      <dgm:prSet/>
      <dgm:spPr/>
      <dgm:t>
        <a:bodyPr/>
        <a:lstStyle/>
        <a:p>
          <a:endParaRPr lang="ru-RU"/>
        </a:p>
      </dgm:t>
    </dgm:pt>
    <dgm:pt modelId="{EB8BE9FD-4AC4-4D23-B25B-0F1D3DD2AF9D}">
      <dgm:prSet phldrT="[Текст]"/>
      <dgm:spPr/>
      <dgm:t>
        <a:bodyPr/>
        <a:lstStyle/>
        <a:p>
          <a:r>
            <a:rPr lang="ru-RU" dirty="0"/>
            <a:t>Изучение единиц измерения</a:t>
          </a:r>
        </a:p>
      </dgm:t>
    </dgm:pt>
    <dgm:pt modelId="{578BEC66-456A-4C86-B5DB-676A22F2F7E0}" type="parTrans" cxnId="{AB0A9CBD-F1DE-4F1A-9839-989233CF38D6}">
      <dgm:prSet/>
      <dgm:spPr/>
      <dgm:t>
        <a:bodyPr/>
        <a:lstStyle/>
        <a:p>
          <a:endParaRPr lang="ru-RU"/>
        </a:p>
      </dgm:t>
    </dgm:pt>
    <dgm:pt modelId="{216608DD-DE64-4E5A-ABF0-D2D138276446}" type="sibTrans" cxnId="{AB0A9CBD-F1DE-4F1A-9839-989233CF38D6}">
      <dgm:prSet/>
      <dgm:spPr/>
      <dgm:t>
        <a:bodyPr/>
        <a:lstStyle/>
        <a:p>
          <a:endParaRPr lang="ru-RU"/>
        </a:p>
      </dgm:t>
    </dgm:pt>
    <dgm:pt modelId="{D04F51B1-89F5-40C3-A506-D79723D13CA6}">
      <dgm:prSet phldrT="[Текст]"/>
      <dgm:spPr/>
      <dgm:t>
        <a:bodyPr/>
        <a:lstStyle/>
        <a:p>
          <a:r>
            <a:rPr lang="ru-RU" dirty="0"/>
            <a:t>Выявление факторов</a:t>
          </a:r>
        </a:p>
      </dgm:t>
    </dgm:pt>
    <dgm:pt modelId="{98A0D65A-74F0-4DF7-B612-74D57E3837AB}" type="parTrans" cxnId="{7AC9F550-1DF8-4AEC-952B-8B06473621C4}">
      <dgm:prSet/>
      <dgm:spPr/>
      <dgm:t>
        <a:bodyPr/>
        <a:lstStyle/>
        <a:p>
          <a:endParaRPr lang="ru-RU"/>
        </a:p>
      </dgm:t>
    </dgm:pt>
    <dgm:pt modelId="{F4E14E48-7B4B-4096-A0D7-29F97BB3074A}" type="sibTrans" cxnId="{7AC9F550-1DF8-4AEC-952B-8B06473621C4}">
      <dgm:prSet/>
      <dgm:spPr/>
      <dgm:t>
        <a:bodyPr/>
        <a:lstStyle/>
        <a:p>
          <a:endParaRPr lang="ru-RU"/>
        </a:p>
      </dgm:t>
    </dgm:pt>
    <dgm:pt modelId="{2F735E64-676A-4992-A276-092C22B6F308}">
      <dgm:prSet phldrT="[Текст]"/>
      <dgm:spPr/>
      <dgm:t>
        <a:bodyPr/>
        <a:lstStyle/>
        <a:p>
          <a:r>
            <a:rPr lang="ru-RU" dirty="0"/>
            <a:t>Группа 2</a:t>
          </a:r>
        </a:p>
      </dgm:t>
    </dgm:pt>
    <dgm:pt modelId="{060F80D1-8864-462C-9D0B-7802FC34D45E}" type="parTrans" cxnId="{E95F450B-6778-45B7-B4D3-28D643C99637}">
      <dgm:prSet/>
      <dgm:spPr/>
      <dgm:t>
        <a:bodyPr/>
        <a:lstStyle/>
        <a:p>
          <a:endParaRPr lang="ru-RU"/>
        </a:p>
      </dgm:t>
    </dgm:pt>
    <dgm:pt modelId="{98134A6F-0BFC-4993-A8FE-20308FDAEED7}" type="sibTrans" cxnId="{E95F450B-6778-45B7-B4D3-28D643C99637}">
      <dgm:prSet/>
      <dgm:spPr/>
      <dgm:t>
        <a:bodyPr/>
        <a:lstStyle/>
        <a:p>
          <a:endParaRPr lang="ru-RU"/>
        </a:p>
      </dgm:t>
    </dgm:pt>
    <dgm:pt modelId="{A7184F37-2F51-4CC3-8E7C-25DE3BD47550}">
      <dgm:prSet phldrT="[Текст]"/>
      <dgm:spPr/>
      <dgm:t>
        <a:bodyPr/>
        <a:lstStyle/>
        <a:p>
          <a:r>
            <a:rPr lang="ru-RU" dirty="0"/>
            <a:t>Знакомство с понятием, работа с терминологическим аппаратом</a:t>
          </a:r>
        </a:p>
      </dgm:t>
    </dgm:pt>
    <dgm:pt modelId="{D89E02F5-CC06-40D6-A3BD-9B54BA5A761C}" type="parTrans" cxnId="{8F2615C1-36DF-4C9A-9918-E3FAB71BC669}">
      <dgm:prSet/>
      <dgm:spPr/>
      <dgm:t>
        <a:bodyPr/>
        <a:lstStyle/>
        <a:p>
          <a:endParaRPr lang="ru-RU"/>
        </a:p>
      </dgm:t>
    </dgm:pt>
    <dgm:pt modelId="{A96186DC-C830-4610-A503-3C44DD133F5F}" type="sibTrans" cxnId="{8F2615C1-36DF-4C9A-9918-E3FAB71BC669}">
      <dgm:prSet/>
      <dgm:spPr/>
      <dgm:t>
        <a:bodyPr/>
        <a:lstStyle/>
        <a:p>
          <a:endParaRPr lang="ru-RU"/>
        </a:p>
      </dgm:t>
    </dgm:pt>
    <dgm:pt modelId="{044C14CE-338B-42CD-A65C-C159CE81E68B}">
      <dgm:prSet phldrT="[Текст]"/>
      <dgm:spPr/>
      <dgm:t>
        <a:bodyPr/>
        <a:lstStyle/>
        <a:p>
          <a:r>
            <a:rPr lang="ru-RU" dirty="0"/>
            <a:t>Изучение единиц измерения</a:t>
          </a:r>
        </a:p>
      </dgm:t>
    </dgm:pt>
    <dgm:pt modelId="{AD7148A1-4CA3-4BB4-8287-65FE4036F618}" type="parTrans" cxnId="{13C0FEF2-7CD5-4CA5-81D8-615D9FE51707}">
      <dgm:prSet/>
      <dgm:spPr/>
      <dgm:t>
        <a:bodyPr/>
        <a:lstStyle/>
        <a:p>
          <a:endParaRPr lang="ru-RU"/>
        </a:p>
      </dgm:t>
    </dgm:pt>
    <dgm:pt modelId="{A3B3C866-1AB5-41C0-BE99-5B874E3FB203}" type="sibTrans" cxnId="{13C0FEF2-7CD5-4CA5-81D8-615D9FE51707}">
      <dgm:prSet/>
      <dgm:spPr/>
      <dgm:t>
        <a:bodyPr/>
        <a:lstStyle/>
        <a:p>
          <a:endParaRPr lang="ru-RU"/>
        </a:p>
      </dgm:t>
    </dgm:pt>
    <dgm:pt modelId="{C741C165-A3E9-4B99-8935-4067339447C8}">
      <dgm:prSet phldrT="[Текст]"/>
      <dgm:spPr/>
      <dgm:t>
        <a:bodyPr/>
        <a:lstStyle/>
        <a:p>
          <a:r>
            <a:rPr lang="ru-RU" dirty="0"/>
            <a:t>Группа 3</a:t>
          </a:r>
        </a:p>
      </dgm:t>
    </dgm:pt>
    <dgm:pt modelId="{0F849D4E-A5C7-4C71-BD18-55636F9BE5CE}" type="parTrans" cxnId="{F9FFDA12-8557-4EEC-AC89-7F2BE4AF2A17}">
      <dgm:prSet/>
      <dgm:spPr/>
      <dgm:t>
        <a:bodyPr/>
        <a:lstStyle/>
        <a:p>
          <a:endParaRPr lang="ru-RU"/>
        </a:p>
      </dgm:t>
    </dgm:pt>
    <dgm:pt modelId="{BCA3019A-C4D0-4D15-8FD6-F749941F30C8}" type="sibTrans" cxnId="{F9FFDA12-8557-4EEC-AC89-7F2BE4AF2A17}">
      <dgm:prSet/>
      <dgm:spPr/>
      <dgm:t>
        <a:bodyPr/>
        <a:lstStyle/>
        <a:p>
          <a:endParaRPr lang="ru-RU"/>
        </a:p>
      </dgm:t>
    </dgm:pt>
    <dgm:pt modelId="{8BD98DF7-C789-40A8-9C67-E14FFC4FF4B3}">
      <dgm:prSet phldrT="[Текст]"/>
      <dgm:spPr/>
      <dgm:t>
        <a:bodyPr/>
        <a:lstStyle/>
        <a:p>
          <a:r>
            <a:rPr lang="ru-RU" dirty="0"/>
            <a:t>Выявление закономерностей</a:t>
          </a:r>
        </a:p>
      </dgm:t>
    </dgm:pt>
    <dgm:pt modelId="{432578F9-7E2F-4D27-8AB0-1CDCE30EBFF9}" type="parTrans" cxnId="{6A3C5E6C-62DC-4A6B-B4F3-1F2277F1187E}">
      <dgm:prSet/>
      <dgm:spPr/>
      <dgm:t>
        <a:bodyPr/>
        <a:lstStyle/>
        <a:p>
          <a:endParaRPr lang="ru-RU"/>
        </a:p>
      </dgm:t>
    </dgm:pt>
    <dgm:pt modelId="{17317C7E-B313-4F75-A28C-79C4C471459E}" type="sibTrans" cxnId="{6A3C5E6C-62DC-4A6B-B4F3-1F2277F1187E}">
      <dgm:prSet/>
      <dgm:spPr/>
      <dgm:t>
        <a:bodyPr/>
        <a:lstStyle/>
        <a:p>
          <a:endParaRPr lang="ru-RU"/>
        </a:p>
      </dgm:t>
    </dgm:pt>
    <dgm:pt modelId="{B0BF86F6-BC27-4FC2-BD71-6890B2D72DAB}">
      <dgm:prSet phldrT="[Текст]"/>
      <dgm:spPr/>
      <dgm:t>
        <a:bodyPr/>
        <a:lstStyle/>
        <a:p>
          <a:r>
            <a:rPr lang="ru-RU" dirty="0"/>
            <a:t>Применение знаний в новых условиях</a:t>
          </a:r>
        </a:p>
      </dgm:t>
    </dgm:pt>
    <dgm:pt modelId="{BA65C450-89BF-4032-A677-14FB2583A265}" type="parTrans" cxnId="{E4338A80-BF41-4D58-8ADF-4005DECDCDE2}">
      <dgm:prSet/>
      <dgm:spPr/>
      <dgm:t>
        <a:bodyPr/>
        <a:lstStyle/>
        <a:p>
          <a:endParaRPr lang="ru-RU"/>
        </a:p>
      </dgm:t>
    </dgm:pt>
    <dgm:pt modelId="{3950ED06-C29E-4036-9D1C-59EE5BEDE79B}" type="sibTrans" cxnId="{E4338A80-BF41-4D58-8ADF-4005DECDCDE2}">
      <dgm:prSet/>
      <dgm:spPr/>
      <dgm:t>
        <a:bodyPr/>
        <a:lstStyle/>
        <a:p>
          <a:endParaRPr lang="ru-RU"/>
        </a:p>
      </dgm:t>
    </dgm:pt>
    <dgm:pt modelId="{6F616A56-1A81-4281-9A54-535D9CFF859F}">
      <dgm:prSet phldrT="[Текст]"/>
      <dgm:spPr/>
      <dgm:t>
        <a:bodyPr/>
        <a:lstStyle/>
        <a:p>
          <a:r>
            <a:rPr lang="ru-RU" dirty="0"/>
            <a:t>Знакомство с понятием</a:t>
          </a:r>
        </a:p>
      </dgm:t>
    </dgm:pt>
    <dgm:pt modelId="{35FC8593-82BD-426F-89C7-D1EEA47B42D2}" type="parTrans" cxnId="{905FE3CF-734F-49BF-BE40-FB5FE6FE3FD4}">
      <dgm:prSet/>
      <dgm:spPr/>
      <dgm:t>
        <a:bodyPr/>
        <a:lstStyle/>
        <a:p>
          <a:endParaRPr lang="ru-RU"/>
        </a:p>
      </dgm:t>
    </dgm:pt>
    <dgm:pt modelId="{6154E3A5-1A10-42E1-8CA4-E3EFF02E18CD}" type="sibTrans" cxnId="{905FE3CF-734F-49BF-BE40-FB5FE6FE3FD4}">
      <dgm:prSet/>
      <dgm:spPr/>
      <dgm:t>
        <a:bodyPr/>
        <a:lstStyle/>
        <a:p>
          <a:endParaRPr lang="ru-RU"/>
        </a:p>
      </dgm:t>
    </dgm:pt>
    <dgm:pt modelId="{D00D10BA-99FC-40E1-8142-88E9AF1BB048}">
      <dgm:prSet/>
      <dgm:spPr/>
      <dgm:t>
        <a:bodyPr/>
        <a:lstStyle/>
        <a:p>
          <a:r>
            <a:rPr lang="ru-RU" dirty="0"/>
            <a:t>Изучение единиц измерения</a:t>
          </a:r>
        </a:p>
      </dgm:t>
    </dgm:pt>
    <dgm:pt modelId="{29756F92-0472-41B0-BFEA-8A2828EBD2F3}" type="parTrans" cxnId="{8F357994-995C-485D-BBAC-136F067BA5A5}">
      <dgm:prSet/>
      <dgm:spPr/>
      <dgm:t>
        <a:bodyPr/>
        <a:lstStyle/>
        <a:p>
          <a:endParaRPr lang="ru-RU"/>
        </a:p>
      </dgm:t>
    </dgm:pt>
    <dgm:pt modelId="{0C7F0F87-40FB-4F0F-95E2-4708E9E5D029}" type="sibTrans" cxnId="{8F357994-995C-485D-BBAC-136F067BA5A5}">
      <dgm:prSet/>
      <dgm:spPr/>
      <dgm:t>
        <a:bodyPr/>
        <a:lstStyle/>
        <a:p>
          <a:endParaRPr lang="ru-RU"/>
        </a:p>
      </dgm:t>
    </dgm:pt>
    <dgm:pt modelId="{A7538DED-D789-4F84-96D2-479A92E00BE0}">
      <dgm:prSet/>
      <dgm:spPr/>
      <dgm:t>
        <a:bodyPr/>
        <a:lstStyle/>
        <a:p>
          <a:r>
            <a:rPr lang="ru-RU" dirty="0"/>
            <a:t>Выявление факторов</a:t>
          </a:r>
        </a:p>
      </dgm:t>
    </dgm:pt>
    <dgm:pt modelId="{BACE2A57-B0DB-466D-B432-90AF0489FD01}" type="parTrans" cxnId="{1CEF8FD0-1C26-4014-8E72-BFE909B77189}">
      <dgm:prSet/>
      <dgm:spPr/>
      <dgm:t>
        <a:bodyPr/>
        <a:lstStyle/>
        <a:p>
          <a:endParaRPr lang="ru-RU"/>
        </a:p>
      </dgm:t>
    </dgm:pt>
    <dgm:pt modelId="{32DC5CF2-F318-442F-B28B-FA1959B16B00}" type="sibTrans" cxnId="{1CEF8FD0-1C26-4014-8E72-BFE909B77189}">
      <dgm:prSet/>
      <dgm:spPr/>
      <dgm:t>
        <a:bodyPr/>
        <a:lstStyle/>
        <a:p>
          <a:endParaRPr lang="ru-RU"/>
        </a:p>
      </dgm:t>
    </dgm:pt>
    <dgm:pt modelId="{F6D62B09-4462-4CC5-8094-25A4CC2099CE}">
      <dgm:prSet/>
      <dgm:spPr/>
      <dgm:t>
        <a:bodyPr/>
        <a:lstStyle/>
        <a:p>
          <a:r>
            <a:rPr lang="ru-RU" dirty="0"/>
            <a:t>Выявление закономерностей</a:t>
          </a:r>
        </a:p>
      </dgm:t>
    </dgm:pt>
    <dgm:pt modelId="{97CD314A-0740-4089-982B-C30594B13FF3}" type="parTrans" cxnId="{C8A257B8-B0ED-400B-A614-908F5FFEC65F}">
      <dgm:prSet/>
      <dgm:spPr/>
      <dgm:t>
        <a:bodyPr/>
        <a:lstStyle/>
        <a:p>
          <a:endParaRPr lang="ru-RU"/>
        </a:p>
      </dgm:t>
    </dgm:pt>
    <dgm:pt modelId="{E3A0AA82-518E-4264-A9B6-65BD4134F813}" type="sibTrans" cxnId="{C8A257B8-B0ED-400B-A614-908F5FFEC65F}">
      <dgm:prSet/>
      <dgm:spPr/>
      <dgm:t>
        <a:bodyPr/>
        <a:lstStyle/>
        <a:p>
          <a:endParaRPr lang="ru-RU"/>
        </a:p>
      </dgm:t>
    </dgm:pt>
    <dgm:pt modelId="{6E5A36EF-0DB4-4F27-B31E-609F169625F8}" type="pres">
      <dgm:prSet presAssocID="{837CE8F6-BCBE-4871-B6AD-AFBBA62C1C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5A397E-87DB-4BEB-83A3-95F25D94A205}" type="pres">
      <dgm:prSet presAssocID="{F77D38BD-B8D5-4E96-92E2-7C1413E8DE52}" presName="composite" presStyleCnt="0"/>
      <dgm:spPr/>
    </dgm:pt>
    <dgm:pt modelId="{0297B205-FE36-4F25-94B1-641A6DD9E9E7}" type="pres">
      <dgm:prSet presAssocID="{F77D38BD-B8D5-4E96-92E2-7C1413E8DE5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0EA50-77F9-415D-B05E-5AF8E49C1422}" type="pres">
      <dgm:prSet presAssocID="{F77D38BD-B8D5-4E96-92E2-7C1413E8DE5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FBCAF-3740-4D52-9A09-92DDF0329450}" type="pres">
      <dgm:prSet presAssocID="{B5E2237E-7DC9-41FD-AF19-8D0D5707F6A1}" presName="space" presStyleCnt="0"/>
      <dgm:spPr/>
    </dgm:pt>
    <dgm:pt modelId="{21F04BAD-35AA-4674-9580-D4C795CECB96}" type="pres">
      <dgm:prSet presAssocID="{2F735E64-676A-4992-A276-092C22B6F308}" presName="composite" presStyleCnt="0"/>
      <dgm:spPr/>
    </dgm:pt>
    <dgm:pt modelId="{D1ED2D99-D803-4CC1-AE07-4054DD347A27}" type="pres">
      <dgm:prSet presAssocID="{2F735E64-676A-4992-A276-092C22B6F30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301DE-CE2A-40C9-A10B-1646CAD381E0}" type="pres">
      <dgm:prSet presAssocID="{2F735E64-676A-4992-A276-092C22B6F30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E3278-4477-4F9B-B0C1-764F82F1B447}" type="pres">
      <dgm:prSet presAssocID="{98134A6F-0BFC-4993-A8FE-20308FDAEED7}" presName="space" presStyleCnt="0"/>
      <dgm:spPr/>
    </dgm:pt>
    <dgm:pt modelId="{D75F571F-82C9-4800-A49A-656030A152B7}" type="pres">
      <dgm:prSet presAssocID="{C741C165-A3E9-4B99-8935-4067339447C8}" presName="composite" presStyleCnt="0"/>
      <dgm:spPr/>
    </dgm:pt>
    <dgm:pt modelId="{7C6A669C-482C-4402-AA2E-E193A24D2956}" type="pres">
      <dgm:prSet presAssocID="{C741C165-A3E9-4B99-8935-4067339447C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07B0C-732B-4058-AB40-4238FBF478F8}" type="pres">
      <dgm:prSet presAssocID="{C741C165-A3E9-4B99-8935-4067339447C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E9C0B-6D2C-4FC7-8CD3-7A6B1EC452B6}" type="presOf" srcId="{A7538DED-D789-4F84-96D2-479A92E00BE0}" destId="{8CE07B0C-732B-4058-AB40-4238FBF478F8}" srcOrd="0" destOrd="2" presId="urn:microsoft.com/office/officeart/2005/8/layout/hList1"/>
    <dgm:cxn modelId="{B9681AAA-9226-43A9-891D-3DC8253DB395}" type="presOf" srcId="{D00D10BA-99FC-40E1-8142-88E9AF1BB048}" destId="{8CE07B0C-732B-4058-AB40-4238FBF478F8}" srcOrd="0" destOrd="1" presId="urn:microsoft.com/office/officeart/2005/8/layout/hList1"/>
    <dgm:cxn modelId="{6A3C5E6C-62DC-4A6B-B4F3-1F2277F1187E}" srcId="{F77D38BD-B8D5-4E96-92E2-7C1413E8DE52}" destId="{8BD98DF7-C789-40A8-9C67-E14FFC4FF4B3}" srcOrd="3" destOrd="0" parTransId="{432578F9-7E2F-4D27-8AB0-1CDCE30EBFF9}" sibTransId="{17317C7E-B313-4F75-A28C-79C4C471459E}"/>
    <dgm:cxn modelId="{B375FFE6-FA61-4EFE-B878-A164C42420B0}" type="presOf" srcId="{8BD98DF7-C789-40A8-9C67-E14FFC4FF4B3}" destId="{3480EA50-77F9-415D-B05E-5AF8E49C1422}" srcOrd="0" destOrd="3" presId="urn:microsoft.com/office/officeart/2005/8/layout/hList1"/>
    <dgm:cxn modelId="{C8A257B8-B0ED-400B-A614-908F5FFEC65F}" srcId="{C741C165-A3E9-4B99-8935-4067339447C8}" destId="{F6D62B09-4462-4CC5-8094-25A4CC2099CE}" srcOrd="3" destOrd="0" parTransId="{97CD314A-0740-4089-982B-C30594B13FF3}" sibTransId="{E3A0AA82-518E-4264-A9B6-65BD4134F813}"/>
    <dgm:cxn modelId="{1A3CCEAA-D1DE-49EF-B5AD-E5368C5808DC}" type="presOf" srcId="{F6D62B09-4462-4CC5-8094-25A4CC2099CE}" destId="{8CE07B0C-732B-4058-AB40-4238FBF478F8}" srcOrd="0" destOrd="3" presId="urn:microsoft.com/office/officeart/2005/8/layout/hList1"/>
    <dgm:cxn modelId="{13C0FEF2-7CD5-4CA5-81D8-615D9FE51707}" srcId="{2F735E64-676A-4992-A276-092C22B6F308}" destId="{044C14CE-338B-42CD-A65C-C159CE81E68B}" srcOrd="1" destOrd="0" parTransId="{AD7148A1-4CA3-4BB4-8287-65FE4036F618}" sibTransId="{A3B3C866-1AB5-41C0-BE99-5B874E3FB203}"/>
    <dgm:cxn modelId="{8F357994-995C-485D-BBAC-136F067BA5A5}" srcId="{C741C165-A3E9-4B99-8935-4067339447C8}" destId="{D00D10BA-99FC-40E1-8142-88E9AF1BB048}" srcOrd="1" destOrd="0" parTransId="{29756F92-0472-41B0-BFEA-8A2828EBD2F3}" sibTransId="{0C7F0F87-40FB-4F0F-95E2-4708E9E5D029}"/>
    <dgm:cxn modelId="{1CEF8FD0-1C26-4014-8E72-BFE909B77189}" srcId="{C741C165-A3E9-4B99-8935-4067339447C8}" destId="{A7538DED-D789-4F84-96D2-479A92E00BE0}" srcOrd="2" destOrd="0" parTransId="{BACE2A57-B0DB-466D-B432-90AF0489FD01}" sibTransId="{32DC5CF2-F318-442F-B28B-FA1959B16B00}"/>
    <dgm:cxn modelId="{AB0A9CBD-F1DE-4F1A-9839-989233CF38D6}" srcId="{F77D38BD-B8D5-4E96-92E2-7C1413E8DE52}" destId="{EB8BE9FD-4AC4-4D23-B25B-0F1D3DD2AF9D}" srcOrd="1" destOrd="0" parTransId="{578BEC66-456A-4C86-B5DB-676A22F2F7E0}" sibTransId="{216608DD-DE64-4E5A-ABF0-D2D138276446}"/>
    <dgm:cxn modelId="{905FE3CF-734F-49BF-BE40-FB5FE6FE3FD4}" srcId="{C741C165-A3E9-4B99-8935-4067339447C8}" destId="{6F616A56-1A81-4281-9A54-535D9CFF859F}" srcOrd="0" destOrd="0" parTransId="{35FC8593-82BD-426F-89C7-D1EEA47B42D2}" sibTransId="{6154E3A5-1A10-42E1-8CA4-E3EFF02E18CD}"/>
    <dgm:cxn modelId="{8458AFA4-53F2-4E25-A0FD-62A8822E5AFC}" srcId="{F77D38BD-B8D5-4E96-92E2-7C1413E8DE52}" destId="{08AAC1B0-BA81-49CD-B564-A6A806F156C0}" srcOrd="0" destOrd="0" parTransId="{75CA3583-0989-41E9-8542-9E25C0C80173}" sibTransId="{AFA405F6-A7AF-4CDF-8718-6D01D6786082}"/>
    <dgm:cxn modelId="{66DE67C3-F6AF-471E-9907-859776A2CEF3}" type="presOf" srcId="{C741C165-A3E9-4B99-8935-4067339447C8}" destId="{7C6A669C-482C-4402-AA2E-E193A24D2956}" srcOrd="0" destOrd="0" presId="urn:microsoft.com/office/officeart/2005/8/layout/hList1"/>
    <dgm:cxn modelId="{8F2615C1-36DF-4C9A-9918-E3FAB71BC669}" srcId="{2F735E64-676A-4992-A276-092C22B6F308}" destId="{A7184F37-2F51-4CC3-8E7C-25DE3BD47550}" srcOrd="0" destOrd="0" parTransId="{D89E02F5-CC06-40D6-A3BD-9B54BA5A761C}" sibTransId="{A96186DC-C830-4610-A503-3C44DD133F5F}"/>
    <dgm:cxn modelId="{7AC9F550-1DF8-4AEC-952B-8B06473621C4}" srcId="{F77D38BD-B8D5-4E96-92E2-7C1413E8DE52}" destId="{D04F51B1-89F5-40C3-A506-D79723D13CA6}" srcOrd="2" destOrd="0" parTransId="{98A0D65A-74F0-4DF7-B612-74D57E3837AB}" sibTransId="{F4E14E48-7B4B-4096-A0D7-29F97BB3074A}"/>
    <dgm:cxn modelId="{7E1D05EB-2426-46AF-8E11-21E34ED56A0F}" type="presOf" srcId="{044C14CE-338B-42CD-A65C-C159CE81E68B}" destId="{1F8301DE-CE2A-40C9-A10B-1646CAD381E0}" srcOrd="0" destOrd="1" presId="urn:microsoft.com/office/officeart/2005/8/layout/hList1"/>
    <dgm:cxn modelId="{E95F450B-6778-45B7-B4D3-28D643C99637}" srcId="{837CE8F6-BCBE-4871-B6AD-AFBBA62C1C11}" destId="{2F735E64-676A-4992-A276-092C22B6F308}" srcOrd="1" destOrd="0" parTransId="{060F80D1-8864-462C-9D0B-7802FC34D45E}" sibTransId="{98134A6F-0BFC-4993-A8FE-20308FDAEED7}"/>
    <dgm:cxn modelId="{C5081819-3F4D-43C9-A592-23DD8F4F382F}" type="presOf" srcId="{837CE8F6-BCBE-4871-B6AD-AFBBA62C1C11}" destId="{6E5A36EF-0DB4-4F27-B31E-609F169625F8}" srcOrd="0" destOrd="0" presId="urn:microsoft.com/office/officeart/2005/8/layout/hList1"/>
    <dgm:cxn modelId="{E12E19B9-7A61-489E-8D14-FE1BB4DAB0C0}" type="presOf" srcId="{B0BF86F6-BC27-4FC2-BD71-6890B2D72DAB}" destId="{3480EA50-77F9-415D-B05E-5AF8E49C1422}" srcOrd="0" destOrd="4" presId="urn:microsoft.com/office/officeart/2005/8/layout/hList1"/>
    <dgm:cxn modelId="{B24E6A13-4B81-4B34-86B3-5E9F27273F27}" srcId="{837CE8F6-BCBE-4871-B6AD-AFBBA62C1C11}" destId="{F77D38BD-B8D5-4E96-92E2-7C1413E8DE52}" srcOrd="0" destOrd="0" parTransId="{19D8C059-B4BB-49D6-8757-EB6AE34C7C7C}" sibTransId="{B5E2237E-7DC9-41FD-AF19-8D0D5707F6A1}"/>
    <dgm:cxn modelId="{F9FFDA12-8557-4EEC-AC89-7F2BE4AF2A17}" srcId="{837CE8F6-BCBE-4871-B6AD-AFBBA62C1C11}" destId="{C741C165-A3E9-4B99-8935-4067339447C8}" srcOrd="2" destOrd="0" parTransId="{0F849D4E-A5C7-4C71-BD18-55636F9BE5CE}" sibTransId="{BCA3019A-C4D0-4D15-8FD6-F749941F30C8}"/>
    <dgm:cxn modelId="{F3A5411A-4686-40A5-83C0-122B6AE538FF}" type="presOf" srcId="{6F616A56-1A81-4281-9A54-535D9CFF859F}" destId="{8CE07B0C-732B-4058-AB40-4238FBF478F8}" srcOrd="0" destOrd="0" presId="urn:microsoft.com/office/officeart/2005/8/layout/hList1"/>
    <dgm:cxn modelId="{32743C03-5ACC-47BC-BEB0-EFD4FFCFDA43}" type="presOf" srcId="{08AAC1B0-BA81-49CD-B564-A6A806F156C0}" destId="{3480EA50-77F9-415D-B05E-5AF8E49C1422}" srcOrd="0" destOrd="0" presId="urn:microsoft.com/office/officeart/2005/8/layout/hList1"/>
    <dgm:cxn modelId="{71631B24-ABF0-4AB4-8E52-FBD585505E79}" type="presOf" srcId="{A7184F37-2F51-4CC3-8E7C-25DE3BD47550}" destId="{1F8301DE-CE2A-40C9-A10B-1646CAD381E0}" srcOrd="0" destOrd="0" presId="urn:microsoft.com/office/officeart/2005/8/layout/hList1"/>
    <dgm:cxn modelId="{F06676C1-D251-44BB-97C2-DD7F7C4B3099}" type="presOf" srcId="{EB8BE9FD-4AC4-4D23-B25B-0F1D3DD2AF9D}" destId="{3480EA50-77F9-415D-B05E-5AF8E49C1422}" srcOrd="0" destOrd="1" presId="urn:microsoft.com/office/officeart/2005/8/layout/hList1"/>
    <dgm:cxn modelId="{E4338A80-BF41-4D58-8ADF-4005DECDCDE2}" srcId="{F77D38BD-B8D5-4E96-92E2-7C1413E8DE52}" destId="{B0BF86F6-BC27-4FC2-BD71-6890B2D72DAB}" srcOrd="4" destOrd="0" parTransId="{BA65C450-89BF-4032-A677-14FB2583A265}" sibTransId="{3950ED06-C29E-4036-9D1C-59EE5BEDE79B}"/>
    <dgm:cxn modelId="{964B01FC-B0A3-4003-9492-A38E07FC49FB}" type="presOf" srcId="{2F735E64-676A-4992-A276-092C22B6F308}" destId="{D1ED2D99-D803-4CC1-AE07-4054DD347A27}" srcOrd="0" destOrd="0" presId="urn:microsoft.com/office/officeart/2005/8/layout/hList1"/>
    <dgm:cxn modelId="{133AFED1-5477-4013-8539-528C7AA1D4FE}" type="presOf" srcId="{F77D38BD-B8D5-4E96-92E2-7C1413E8DE52}" destId="{0297B205-FE36-4F25-94B1-641A6DD9E9E7}" srcOrd="0" destOrd="0" presId="urn:microsoft.com/office/officeart/2005/8/layout/hList1"/>
    <dgm:cxn modelId="{27B1CB32-E65C-4823-854A-34764198A4CB}" type="presOf" srcId="{D04F51B1-89F5-40C3-A506-D79723D13CA6}" destId="{3480EA50-77F9-415D-B05E-5AF8E49C1422}" srcOrd="0" destOrd="2" presId="urn:microsoft.com/office/officeart/2005/8/layout/hList1"/>
    <dgm:cxn modelId="{7F012A4B-A1A2-43B2-9B9E-059F0324ADDA}" type="presParOf" srcId="{6E5A36EF-0DB4-4F27-B31E-609F169625F8}" destId="{225A397E-87DB-4BEB-83A3-95F25D94A205}" srcOrd="0" destOrd="0" presId="urn:microsoft.com/office/officeart/2005/8/layout/hList1"/>
    <dgm:cxn modelId="{AC4150B6-187E-4995-9750-1118759ABADB}" type="presParOf" srcId="{225A397E-87DB-4BEB-83A3-95F25D94A205}" destId="{0297B205-FE36-4F25-94B1-641A6DD9E9E7}" srcOrd="0" destOrd="0" presId="urn:microsoft.com/office/officeart/2005/8/layout/hList1"/>
    <dgm:cxn modelId="{9979956D-2256-4B47-9914-69A31FD0D9FF}" type="presParOf" srcId="{225A397E-87DB-4BEB-83A3-95F25D94A205}" destId="{3480EA50-77F9-415D-B05E-5AF8E49C1422}" srcOrd="1" destOrd="0" presId="urn:microsoft.com/office/officeart/2005/8/layout/hList1"/>
    <dgm:cxn modelId="{1D1EAF3F-EC60-4234-B442-8DF603D8DE6F}" type="presParOf" srcId="{6E5A36EF-0DB4-4F27-B31E-609F169625F8}" destId="{D5FFBCAF-3740-4D52-9A09-92DDF0329450}" srcOrd="1" destOrd="0" presId="urn:microsoft.com/office/officeart/2005/8/layout/hList1"/>
    <dgm:cxn modelId="{8EFBBE1B-72F2-4CE4-80CA-E3B015BE9D6F}" type="presParOf" srcId="{6E5A36EF-0DB4-4F27-B31E-609F169625F8}" destId="{21F04BAD-35AA-4674-9580-D4C795CECB96}" srcOrd="2" destOrd="0" presId="urn:microsoft.com/office/officeart/2005/8/layout/hList1"/>
    <dgm:cxn modelId="{DEE2AE1C-5950-449F-BFEA-EA65CEA2CB09}" type="presParOf" srcId="{21F04BAD-35AA-4674-9580-D4C795CECB96}" destId="{D1ED2D99-D803-4CC1-AE07-4054DD347A27}" srcOrd="0" destOrd="0" presId="urn:microsoft.com/office/officeart/2005/8/layout/hList1"/>
    <dgm:cxn modelId="{3E3365D4-73FC-4C4C-BACB-3E1C9E122D31}" type="presParOf" srcId="{21F04BAD-35AA-4674-9580-D4C795CECB96}" destId="{1F8301DE-CE2A-40C9-A10B-1646CAD381E0}" srcOrd="1" destOrd="0" presId="urn:microsoft.com/office/officeart/2005/8/layout/hList1"/>
    <dgm:cxn modelId="{FE266B8E-80C9-4C20-987A-AB2263DC35CF}" type="presParOf" srcId="{6E5A36EF-0DB4-4F27-B31E-609F169625F8}" destId="{023E3278-4477-4F9B-B0C1-764F82F1B447}" srcOrd="3" destOrd="0" presId="urn:microsoft.com/office/officeart/2005/8/layout/hList1"/>
    <dgm:cxn modelId="{D19494F7-7275-4938-9C74-2919D1BEBCBF}" type="presParOf" srcId="{6E5A36EF-0DB4-4F27-B31E-609F169625F8}" destId="{D75F571F-82C9-4800-A49A-656030A152B7}" srcOrd="4" destOrd="0" presId="urn:microsoft.com/office/officeart/2005/8/layout/hList1"/>
    <dgm:cxn modelId="{69D86EB3-E801-4F5B-B905-BE2BFEFEEBF9}" type="presParOf" srcId="{D75F571F-82C9-4800-A49A-656030A152B7}" destId="{7C6A669C-482C-4402-AA2E-E193A24D2956}" srcOrd="0" destOrd="0" presId="urn:microsoft.com/office/officeart/2005/8/layout/hList1"/>
    <dgm:cxn modelId="{6C8665A2-40DC-4E0D-AD0C-451306749E0E}" type="presParOf" srcId="{D75F571F-82C9-4800-A49A-656030A152B7}" destId="{8CE07B0C-732B-4058-AB40-4238FBF478F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D67214-A672-4FEE-89E9-2DDFC09987F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67E49-7AF3-45C0-A56D-455F66350372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Группа 2 «Норма»</a:t>
          </a:r>
        </a:p>
      </dgm:t>
    </dgm:pt>
    <dgm:pt modelId="{55D0132B-868B-4235-84C6-E64F967CA6A7}" type="parTrans" cxnId="{2E00CBB2-B112-48FB-AA60-B3AE8189853D}">
      <dgm:prSet/>
      <dgm:spPr/>
      <dgm:t>
        <a:bodyPr/>
        <a:lstStyle/>
        <a:p>
          <a:endParaRPr lang="ru-RU"/>
        </a:p>
      </dgm:t>
    </dgm:pt>
    <dgm:pt modelId="{DE486502-D591-413C-9D93-C71ADD4C36E3}" type="sibTrans" cxnId="{2E00CBB2-B112-48FB-AA60-B3AE8189853D}">
      <dgm:prSet/>
      <dgm:spPr/>
      <dgm:t>
        <a:bodyPr/>
        <a:lstStyle/>
        <a:p>
          <a:endParaRPr lang="ru-RU"/>
        </a:p>
      </dgm:t>
    </dgm:pt>
    <dgm:pt modelId="{CF5B0C01-0EDB-46BC-B9F3-55278597C813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Группа 3 «Отставание»</a:t>
          </a:r>
        </a:p>
      </dgm:t>
    </dgm:pt>
    <dgm:pt modelId="{09166986-D9CB-431B-9CD1-415EB476D3FC}" type="parTrans" cxnId="{4A357C2E-227A-4A7A-96AC-4255D460F8D6}">
      <dgm:prSet/>
      <dgm:spPr/>
      <dgm:t>
        <a:bodyPr/>
        <a:lstStyle/>
        <a:p>
          <a:endParaRPr lang="ru-RU"/>
        </a:p>
      </dgm:t>
    </dgm:pt>
    <dgm:pt modelId="{B4319A0D-0BA8-4D54-A1AF-23F1B74FFC92}" type="sibTrans" cxnId="{4A357C2E-227A-4A7A-96AC-4255D460F8D6}">
      <dgm:prSet/>
      <dgm:spPr/>
      <dgm:t>
        <a:bodyPr/>
        <a:lstStyle/>
        <a:p>
          <a:endParaRPr lang="ru-RU"/>
        </a:p>
      </dgm:t>
    </dgm:pt>
    <dgm:pt modelId="{EB9C4294-120C-42C0-BBC4-30A27C7610B7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Группа 1 «Опережение»</a:t>
          </a:r>
        </a:p>
      </dgm:t>
    </dgm:pt>
    <dgm:pt modelId="{1BABF4D0-6662-49C4-B05F-F646F02DA6EA}" type="parTrans" cxnId="{E6141E1D-169E-489C-BB37-F3A87F51D35B}">
      <dgm:prSet/>
      <dgm:spPr/>
      <dgm:t>
        <a:bodyPr/>
        <a:lstStyle/>
        <a:p>
          <a:endParaRPr lang="ru-RU"/>
        </a:p>
      </dgm:t>
    </dgm:pt>
    <dgm:pt modelId="{9B9B8069-4E43-4496-895E-0640E7578509}" type="sibTrans" cxnId="{E6141E1D-169E-489C-BB37-F3A87F51D35B}">
      <dgm:prSet/>
      <dgm:spPr/>
      <dgm:t>
        <a:bodyPr/>
        <a:lstStyle/>
        <a:p>
          <a:endParaRPr lang="ru-RU"/>
        </a:p>
      </dgm:t>
    </dgm:pt>
    <dgm:pt modelId="{E2675897-8064-42D5-A78D-1B3DBEC2E949}" type="pres">
      <dgm:prSet presAssocID="{85D67214-A672-4FEE-89E9-2DDFC09987F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8407FA-B880-4314-A55C-BF418BA4FDCC}" type="pres">
      <dgm:prSet presAssocID="{F6467E49-7AF3-45C0-A56D-455F66350372}" presName="dummy" presStyleCnt="0"/>
      <dgm:spPr/>
    </dgm:pt>
    <dgm:pt modelId="{B233BE1B-1447-4D70-A4A2-D5172406A737}" type="pres">
      <dgm:prSet presAssocID="{F6467E49-7AF3-45C0-A56D-455F66350372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703EF-70B4-4274-A85F-451BD88A1982}" type="pres">
      <dgm:prSet presAssocID="{DE486502-D591-413C-9D93-C71ADD4C36E3}" presName="sibTrans" presStyleLbl="node1" presStyleIdx="0" presStyleCnt="3"/>
      <dgm:spPr/>
      <dgm:t>
        <a:bodyPr/>
        <a:lstStyle/>
        <a:p>
          <a:endParaRPr lang="ru-RU"/>
        </a:p>
      </dgm:t>
    </dgm:pt>
    <dgm:pt modelId="{DBEAE7D9-38D3-4216-AED6-13336DD74DA1}" type="pres">
      <dgm:prSet presAssocID="{CF5B0C01-0EDB-46BC-B9F3-55278597C813}" presName="dummy" presStyleCnt="0"/>
      <dgm:spPr/>
    </dgm:pt>
    <dgm:pt modelId="{0F14866E-2103-4B6C-989C-9B1C30BF7D06}" type="pres">
      <dgm:prSet presAssocID="{CF5B0C01-0EDB-46BC-B9F3-55278597C813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0780A-91DC-4094-8D28-C1F9DE3C47A1}" type="pres">
      <dgm:prSet presAssocID="{B4319A0D-0BA8-4D54-A1AF-23F1B74FFC92}" presName="sibTrans" presStyleLbl="node1" presStyleIdx="1" presStyleCnt="3"/>
      <dgm:spPr/>
      <dgm:t>
        <a:bodyPr/>
        <a:lstStyle/>
        <a:p>
          <a:endParaRPr lang="ru-RU"/>
        </a:p>
      </dgm:t>
    </dgm:pt>
    <dgm:pt modelId="{8449FF3A-AA13-4D87-81F7-44A6022ED5F4}" type="pres">
      <dgm:prSet presAssocID="{EB9C4294-120C-42C0-BBC4-30A27C7610B7}" presName="dummy" presStyleCnt="0"/>
      <dgm:spPr/>
    </dgm:pt>
    <dgm:pt modelId="{E74A3A7D-D7D6-49CE-A58E-AA99F642192E}" type="pres">
      <dgm:prSet presAssocID="{EB9C4294-120C-42C0-BBC4-30A27C7610B7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33C7C-7455-4809-B62A-F78FE043F2B5}" type="pres">
      <dgm:prSet presAssocID="{9B9B8069-4E43-4496-895E-0640E7578509}" presName="sibTrans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2E00CBB2-B112-48FB-AA60-B3AE8189853D}" srcId="{85D67214-A672-4FEE-89E9-2DDFC09987F4}" destId="{F6467E49-7AF3-45C0-A56D-455F66350372}" srcOrd="0" destOrd="0" parTransId="{55D0132B-868B-4235-84C6-E64F967CA6A7}" sibTransId="{DE486502-D591-413C-9D93-C71ADD4C36E3}"/>
    <dgm:cxn modelId="{E6141E1D-169E-489C-BB37-F3A87F51D35B}" srcId="{85D67214-A672-4FEE-89E9-2DDFC09987F4}" destId="{EB9C4294-120C-42C0-BBC4-30A27C7610B7}" srcOrd="2" destOrd="0" parTransId="{1BABF4D0-6662-49C4-B05F-F646F02DA6EA}" sibTransId="{9B9B8069-4E43-4496-895E-0640E7578509}"/>
    <dgm:cxn modelId="{4A357C2E-227A-4A7A-96AC-4255D460F8D6}" srcId="{85D67214-A672-4FEE-89E9-2DDFC09987F4}" destId="{CF5B0C01-0EDB-46BC-B9F3-55278597C813}" srcOrd="1" destOrd="0" parTransId="{09166986-D9CB-431B-9CD1-415EB476D3FC}" sibTransId="{B4319A0D-0BA8-4D54-A1AF-23F1B74FFC92}"/>
    <dgm:cxn modelId="{3D4573A7-6983-4DFC-8B28-4F1EDF2BBD90}" type="presOf" srcId="{F6467E49-7AF3-45C0-A56D-455F66350372}" destId="{B233BE1B-1447-4D70-A4A2-D5172406A737}" srcOrd="0" destOrd="0" presId="urn:microsoft.com/office/officeart/2005/8/layout/cycle1"/>
    <dgm:cxn modelId="{B36B914E-BA0B-4A10-8B9D-6A3F72C138EC}" type="presOf" srcId="{DE486502-D591-413C-9D93-C71ADD4C36E3}" destId="{4ED703EF-70B4-4274-A85F-451BD88A1982}" srcOrd="0" destOrd="0" presId="urn:microsoft.com/office/officeart/2005/8/layout/cycle1"/>
    <dgm:cxn modelId="{334B1003-22FF-4CD2-83E6-5DEC2A5196DB}" type="presOf" srcId="{9B9B8069-4E43-4496-895E-0640E7578509}" destId="{6EA33C7C-7455-4809-B62A-F78FE043F2B5}" srcOrd="0" destOrd="0" presId="urn:microsoft.com/office/officeart/2005/8/layout/cycle1"/>
    <dgm:cxn modelId="{D5DB8A42-A157-4C1F-BB18-E3C98828956B}" type="presOf" srcId="{B4319A0D-0BA8-4D54-A1AF-23F1B74FFC92}" destId="{0410780A-91DC-4094-8D28-C1F9DE3C47A1}" srcOrd="0" destOrd="0" presId="urn:microsoft.com/office/officeart/2005/8/layout/cycle1"/>
    <dgm:cxn modelId="{4BA4B4D5-9551-4F79-8B9C-6E966DA61E35}" type="presOf" srcId="{CF5B0C01-0EDB-46BC-B9F3-55278597C813}" destId="{0F14866E-2103-4B6C-989C-9B1C30BF7D06}" srcOrd="0" destOrd="0" presId="urn:microsoft.com/office/officeart/2005/8/layout/cycle1"/>
    <dgm:cxn modelId="{58510021-3650-4E19-A90D-FBC7B5988A02}" type="presOf" srcId="{EB9C4294-120C-42C0-BBC4-30A27C7610B7}" destId="{E74A3A7D-D7D6-49CE-A58E-AA99F642192E}" srcOrd="0" destOrd="0" presId="urn:microsoft.com/office/officeart/2005/8/layout/cycle1"/>
    <dgm:cxn modelId="{8D925BD0-014F-423D-B77E-BBD6A6D4482D}" type="presOf" srcId="{85D67214-A672-4FEE-89E9-2DDFC09987F4}" destId="{E2675897-8064-42D5-A78D-1B3DBEC2E949}" srcOrd="0" destOrd="0" presId="urn:microsoft.com/office/officeart/2005/8/layout/cycle1"/>
    <dgm:cxn modelId="{A27D1E38-6D40-440B-AA7C-12F843A23FE1}" type="presParOf" srcId="{E2675897-8064-42D5-A78D-1B3DBEC2E949}" destId="{618407FA-B880-4314-A55C-BF418BA4FDCC}" srcOrd="0" destOrd="0" presId="urn:microsoft.com/office/officeart/2005/8/layout/cycle1"/>
    <dgm:cxn modelId="{454E8AEB-85B8-4518-B85E-5C053C923FAD}" type="presParOf" srcId="{E2675897-8064-42D5-A78D-1B3DBEC2E949}" destId="{B233BE1B-1447-4D70-A4A2-D5172406A737}" srcOrd="1" destOrd="0" presId="urn:microsoft.com/office/officeart/2005/8/layout/cycle1"/>
    <dgm:cxn modelId="{98062D76-C4F9-46FA-AF49-0DF8DFA206D7}" type="presParOf" srcId="{E2675897-8064-42D5-A78D-1B3DBEC2E949}" destId="{4ED703EF-70B4-4274-A85F-451BD88A1982}" srcOrd="2" destOrd="0" presId="urn:microsoft.com/office/officeart/2005/8/layout/cycle1"/>
    <dgm:cxn modelId="{AB41F0C4-D2C7-4900-BCE1-8F603F0F7822}" type="presParOf" srcId="{E2675897-8064-42D5-A78D-1B3DBEC2E949}" destId="{DBEAE7D9-38D3-4216-AED6-13336DD74DA1}" srcOrd="3" destOrd="0" presId="urn:microsoft.com/office/officeart/2005/8/layout/cycle1"/>
    <dgm:cxn modelId="{8A3B19E4-674C-4281-91D7-98E13A7D2C8E}" type="presParOf" srcId="{E2675897-8064-42D5-A78D-1B3DBEC2E949}" destId="{0F14866E-2103-4B6C-989C-9B1C30BF7D06}" srcOrd="4" destOrd="0" presId="urn:microsoft.com/office/officeart/2005/8/layout/cycle1"/>
    <dgm:cxn modelId="{D6BA2C17-E508-47DB-AE1C-80174992F1B8}" type="presParOf" srcId="{E2675897-8064-42D5-A78D-1B3DBEC2E949}" destId="{0410780A-91DC-4094-8D28-C1F9DE3C47A1}" srcOrd="5" destOrd="0" presId="urn:microsoft.com/office/officeart/2005/8/layout/cycle1"/>
    <dgm:cxn modelId="{31472F4E-F375-47A2-A089-54462920318B}" type="presParOf" srcId="{E2675897-8064-42D5-A78D-1B3DBEC2E949}" destId="{8449FF3A-AA13-4D87-81F7-44A6022ED5F4}" srcOrd="6" destOrd="0" presId="urn:microsoft.com/office/officeart/2005/8/layout/cycle1"/>
    <dgm:cxn modelId="{704679E5-5566-4C23-8D79-2321B0B3D6BC}" type="presParOf" srcId="{E2675897-8064-42D5-A78D-1B3DBEC2E949}" destId="{E74A3A7D-D7D6-49CE-A58E-AA99F642192E}" srcOrd="7" destOrd="0" presId="urn:microsoft.com/office/officeart/2005/8/layout/cycle1"/>
    <dgm:cxn modelId="{1E25047D-D20F-4FEA-B16A-3611DA7EF115}" type="presParOf" srcId="{E2675897-8064-42D5-A78D-1B3DBEC2E949}" destId="{6EA33C7C-7455-4809-B62A-F78FE043F2B5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D67214-A672-4FEE-89E9-2DDFC09987F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67E49-7AF3-45C0-A56D-455F66350372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Группа 1 «Опережение» </a:t>
          </a:r>
        </a:p>
      </dgm:t>
    </dgm:pt>
    <dgm:pt modelId="{55D0132B-868B-4235-84C6-E64F967CA6A7}" type="parTrans" cxnId="{2E00CBB2-B112-48FB-AA60-B3AE8189853D}">
      <dgm:prSet/>
      <dgm:spPr/>
      <dgm:t>
        <a:bodyPr/>
        <a:lstStyle/>
        <a:p>
          <a:endParaRPr lang="ru-RU"/>
        </a:p>
      </dgm:t>
    </dgm:pt>
    <dgm:pt modelId="{DE486502-D591-413C-9D93-C71ADD4C36E3}" type="sibTrans" cxnId="{2E00CBB2-B112-48FB-AA60-B3AE8189853D}">
      <dgm:prSet/>
      <dgm:spPr/>
      <dgm:t>
        <a:bodyPr/>
        <a:lstStyle/>
        <a:p>
          <a:endParaRPr lang="ru-RU"/>
        </a:p>
      </dgm:t>
    </dgm:pt>
    <dgm:pt modelId="{CF5B0C01-0EDB-46BC-B9F3-55278597C813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Группа 2 «Норма»</a:t>
          </a:r>
        </a:p>
      </dgm:t>
    </dgm:pt>
    <dgm:pt modelId="{09166986-D9CB-431B-9CD1-415EB476D3FC}" type="parTrans" cxnId="{4A357C2E-227A-4A7A-96AC-4255D460F8D6}">
      <dgm:prSet/>
      <dgm:spPr/>
      <dgm:t>
        <a:bodyPr/>
        <a:lstStyle/>
        <a:p>
          <a:endParaRPr lang="ru-RU"/>
        </a:p>
      </dgm:t>
    </dgm:pt>
    <dgm:pt modelId="{B4319A0D-0BA8-4D54-A1AF-23F1B74FFC92}" type="sibTrans" cxnId="{4A357C2E-227A-4A7A-96AC-4255D460F8D6}">
      <dgm:prSet/>
      <dgm:spPr/>
      <dgm:t>
        <a:bodyPr/>
        <a:lstStyle/>
        <a:p>
          <a:endParaRPr lang="ru-RU"/>
        </a:p>
      </dgm:t>
    </dgm:pt>
    <dgm:pt modelId="{EB9C4294-120C-42C0-BBC4-30A27C7610B7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Группа 3 «Отставание»</a:t>
          </a:r>
        </a:p>
      </dgm:t>
    </dgm:pt>
    <dgm:pt modelId="{1BABF4D0-6662-49C4-B05F-F646F02DA6EA}" type="parTrans" cxnId="{E6141E1D-169E-489C-BB37-F3A87F51D35B}">
      <dgm:prSet/>
      <dgm:spPr/>
      <dgm:t>
        <a:bodyPr/>
        <a:lstStyle/>
        <a:p>
          <a:endParaRPr lang="ru-RU"/>
        </a:p>
      </dgm:t>
    </dgm:pt>
    <dgm:pt modelId="{9B9B8069-4E43-4496-895E-0640E7578509}" type="sibTrans" cxnId="{E6141E1D-169E-489C-BB37-F3A87F51D35B}">
      <dgm:prSet/>
      <dgm:spPr/>
      <dgm:t>
        <a:bodyPr/>
        <a:lstStyle/>
        <a:p>
          <a:endParaRPr lang="ru-RU"/>
        </a:p>
      </dgm:t>
    </dgm:pt>
    <dgm:pt modelId="{E2675897-8064-42D5-A78D-1B3DBEC2E949}" type="pres">
      <dgm:prSet presAssocID="{85D67214-A672-4FEE-89E9-2DDFC09987F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8407FA-B880-4314-A55C-BF418BA4FDCC}" type="pres">
      <dgm:prSet presAssocID="{F6467E49-7AF3-45C0-A56D-455F66350372}" presName="dummy" presStyleCnt="0"/>
      <dgm:spPr/>
    </dgm:pt>
    <dgm:pt modelId="{B233BE1B-1447-4D70-A4A2-D5172406A737}" type="pres">
      <dgm:prSet presAssocID="{F6467E49-7AF3-45C0-A56D-455F66350372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703EF-70B4-4274-A85F-451BD88A1982}" type="pres">
      <dgm:prSet presAssocID="{DE486502-D591-413C-9D93-C71ADD4C36E3}" presName="sibTrans" presStyleLbl="node1" presStyleIdx="0" presStyleCnt="3"/>
      <dgm:spPr/>
      <dgm:t>
        <a:bodyPr/>
        <a:lstStyle/>
        <a:p>
          <a:endParaRPr lang="ru-RU"/>
        </a:p>
      </dgm:t>
    </dgm:pt>
    <dgm:pt modelId="{DBEAE7D9-38D3-4216-AED6-13336DD74DA1}" type="pres">
      <dgm:prSet presAssocID="{CF5B0C01-0EDB-46BC-B9F3-55278597C813}" presName="dummy" presStyleCnt="0"/>
      <dgm:spPr/>
    </dgm:pt>
    <dgm:pt modelId="{0F14866E-2103-4B6C-989C-9B1C30BF7D06}" type="pres">
      <dgm:prSet presAssocID="{CF5B0C01-0EDB-46BC-B9F3-55278597C813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0780A-91DC-4094-8D28-C1F9DE3C47A1}" type="pres">
      <dgm:prSet presAssocID="{B4319A0D-0BA8-4D54-A1AF-23F1B74FFC92}" presName="sibTrans" presStyleLbl="node1" presStyleIdx="1" presStyleCnt="3"/>
      <dgm:spPr/>
      <dgm:t>
        <a:bodyPr/>
        <a:lstStyle/>
        <a:p>
          <a:endParaRPr lang="ru-RU"/>
        </a:p>
      </dgm:t>
    </dgm:pt>
    <dgm:pt modelId="{8449FF3A-AA13-4D87-81F7-44A6022ED5F4}" type="pres">
      <dgm:prSet presAssocID="{EB9C4294-120C-42C0-BBC4-30A27C7610B7}" presName="dummy" presStyleCnt="0"/>
      <dgm:spPr/>
    </dgm:pt>
    <dgm:pt modelId="{E74A3A7D-D7D6-49CE-A58E-AA99F642192E}" type="pres">
      <dgm:prSet presAssocID="{EB9C4294-120C-42C0-BBC4-30A27C7610B7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33C7C-7455-4809-B62A-F78FE043F2B5}" type="pres">
      <dgm:prSet presAssocID="{9B9B8069-4E43-4496-895E-0640E7578509}" presName="sibTrans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2E00CBB2-B112-48FB-AA60-B3AE8189853D}" srcId="{85D67214-A672-4FEE-89E9-2DDFC09987F4}" destId="{F6467E49-7AF3-45C0-A56D-455F66350372}" srcOrd="0" destOrd="0" parTransId="{55D0132B-868B-4235-84C6-E64F967CA6A7}" sibTransId="{DE486502-D591-413C-9D93-C71ADD4C36E3}"/>
    <dgm:cxn modelId="{114E2F90-E452-405A-AE13-A798A7A0F6C2}" type="presOf" srcId="{CF5B0C01-0EDB-46BC-B9F3-55278597C813}" destId="{0F14866E-2103-4B6C-989C-9B1C30BF7D06}" srcOrd="0" destOrd="0" presId="urn:microsoft.com/office/officeart/2005/8/layout/cycle1"/>
    <dgm:cxn modelId="{E6141E1D-169E-489C-BB37-F3A87F51D35B}" srcId="{85D67214-A672-4FEE-89E9-2DDFC09987F4}" destId="{EB9C4294-120C-42C0-BBC4-30A27C7610B7}" srcOrd="2" destOrd="0" parTransId="{1BABF4D0-6662-49C4-B05F-F646F02DA6EA}" sibTransId="{9B9B8069-4E43-4496-895E-0640E7578509}"/>
    <dgm:cxn modelId="{9A5E9D1B-DE11-4D70-89CC-C87D4C47A756}" type="presOf" srcId="{9B9B8069-4E43-4496-895E-0640E7578509}" destId="{6EA33C7C-7455-4809-B62A-F78FE043F2B5}" srcOrd="0" destOrd="0" presId="urn:microsoft.com/office/officeart/2005/8/layout/cycle1"/>
    <dgm:cxn modelId="{4A357C2E-227A-4A7A-96AC-4255D460F8D6}" srcId="{85D67214-A672-4FEE-89E9-2DDFC09987F4}" destId="{CF5B0C01-0EDB-46BC-B9F3-55278597C813}" srcOrd="1" destOrd="0" parTransId="{09166986-D9CB-431B-9CD1-415EB476D3FC}" sibTransId="{B4319A0D-0BA8-4D54-A1AF-23F1B74FFC92}"/>
    <dgm:cxn modelId="{F491D538-49C4-488A-B616-7EB790F8BF94}" type="presOf" srcId="{85D67214-A672-4FEE-89E9-2DDFC09987F4}" destId="{E2675897-8064-42D5-A78D-1B3DBEC2E949}" srcOrd="0" destOrd="0" presId="urn:microsoft.com/office/officeart/2005/8/layout/cycle1"/>
    <dgm:cxn modelId="{E9FC5DF7-2880-49B8-A9B4-955960A3CD4C}" type="presOf" srcId="{F6467E49-7AF3-45C0-A56D-455F66350372}" destId="{B233BE1B-1447-4D70-A4A2-D5172406A737}" srcOrd="0" destOrd="0" presId="urn:microsoft.com/office/officeart/2005/8/layout/cycle1"/>
    <dgm:cxn modelId="{9ADCD876-74A1-4330-B036-FFBF1DAFBD35}" type="presOf" srcId="{B4319A0D-0BA8-4D54-A1AF-23F1B74FFC92}" destId="{0410780A-91DC-4094-8D28-C1F9DE3C47A1}" srcOrd="0" destOrd="0" presId="urn:microsoft.com/office/officeart/2005/8/layout/cycle1"/>
    <dgm:cxn modelId="{8BBFBDC0-457F-4A2B-9AC0-3B77B81A8EAB}" type="presOf" srcId="{DE486502-D591-413C-9D93-C71ADD4C36E3}" destId="{4ED703EF-70B4-4274-A85F-451BD88A1982}" srcOrd="0" destOrd="0" presId="urn:microsoft.com/office/officeart/2005/8/layout/cycle1"/>
    <dgm:cxn modelId="{96C83095-AD42-4827-B4BF-0FC2D9F9A33F}" type="presOf" srcId="{EB9C4294-120C-42C0-BBC4-30A27C7610B7}" destId="{E74A3A7D-D7D6-49CE-A58E-AA99F642192E}" srcOrd="0" destOrd="0" presId="urn:microsoft.com/office/officeart/2005/8/layout/cycle1"/>
    <dgm:cxn modelId="{A2EC7439-585B-408A-A23B-B487510C8113}" type="presParOf" srcId="{E2675897-8064-42D5-A78D-1B3DBEC2E949}" destId="{618407FA-B880-4314-A55C-BF418BA4FDCC}" srcOrd="0" destOrd="0" presId="urn:microsoft.com/office/officeart/2005/8/layout/cycle1"/>
    <dgm:cxn modelId="{7BE68B4A-A35A-4C34-88A3-24540D25ACFC}" type="presParOf" srcId="{E2675897-8064-42D5-A78D-1B3DBEC2E949}" destId="{B233BE1B-1447-4D70-A4A2-D5172406A737}" srcOrd="1" destOrd="0" presId="urn:microsoft.com/office/officeart/2005/8/layout/cycle1"/>
    <dgm:cxn modelId="{A86A4E93-9096-4516-B658-F33328980494}" type="presParOf" srcId="{E2675897-8064-42D5-A78D-1B3DBEC2E949}" destId="{4ED703EF-70B4-4274-A85F-451BD88A1982}" srcOrd="2" destOrd="0" presId="urn:microsoft.com/office/officeart/2005/8/layout/cycle1"/>
    <dgm:cxn modelId="{6BF62AA1-E64D-4E7E-96B6-EEA2C687D8F6}" type="presParOf" srcId="{E2675897-8064-42D5-A78D-1B3DBEC2E949}" destId="{DBEAE7D9-38D3-4216-AED6-13336DD74DA1}" srcOrd="3" destOrd="0" presId="urn:microsoft.com/office/officeart/2005/8/layout/cycle1"/>
    <dgm:cxn modelId="{39C25701-D5A6-438D-9B62-565F5137B7A7}" type="presParOf" srcId="{E2675897-8064-42D5-A78D-1B3DBEC2E949}" destId="{0F14866E-2103-4B6C-989C-9B1C30BF7D06}" srcOrd="4" destOrd="0" presId="urn:microsoft.com/office/officeart/2005/8/layout/cycle1"/>
    <dgm:cxn modelId="{1FF9CFA7-5568-499F-9206-F0AF63CA6B98}" type="presParOf" srcId="{E2675897-8064-42D5-A78D-1B3DBEC2E949}" destId="{0410780A-91DC-4094-8D28-C1F9DE3C47A1}" srcOrd="5" destOrd="0" presId="urn:microsoft.com/office/officeart/2005/8/layout/cycle1"/>
    <dgm:cxn modelId="{1E0AAFD0-63EC-456F-B6EA-493B802326DB}" type="presParOf" srcId="{E2675897-8064-42D5-A78D-1B3DBEC2E949}" destId="{8449FF3A-AA13-4D87-81F7-44A6022ED5F4}" srcOrd="6" destOrd="0" presId="urn:microsoft.com/office/officeart/2005/8/layout/cycle1"/>
    <dgm:cxn modelId="{2218DCD4-0BD3-443F-82D3-217C0D18212B}" type="presParOf" srcId="{E2675897-8064-42D5-A78D-1B3DBEC2E949}" destId="{E74A3A7D-D7D6-49CE-A58E-AA99F642192E}" srcOrd="7" destOrd="0" presId="urn:microsoft.com/office/officeart/2005/8/layout/cycle1"/>
    <dgm:cxn modelId="{93515977-050D-4869-B1EC-F59EEB8A9C96}" type="presParOf" srcId="{E2675897-8064-42D5-A78D-1B3DBEC2E949}" destId="{6EA33C7C-7455-4809-B62A-F78FE043F2B5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D67214-A672-4FEE-89E9-2DDFC09987F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67E49-7AF3-45C0-A56D-455F66350372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Группа 3 «Отставание» </a:t>
          </a:r>
        </a:p>
      </dgm:t>
    </dgm:pt>
    <dgm:pt modelId="{55D0132B-868B-4235-84C6-E64F967CA6A7}" type="parTrans" cxnId="{2E00CBB2-B112-48FB-AA60-B3AE8189853D}">
      <dgm:prSet/>
      <dgm:spPr/>
      <dgm:t>
        <a:bodyPr/>
        <a:lstStyle/>
        <a:p>
          <a:endParaRPr lang="ru-RU"/>
        </a:p>
      </dgm:t>
    </dgm:pt>
    <dgm:pt modelId="{DE486502-D591-413C-9D93-C71ADD4C36E3}" type="sibTrans" cxnId="{2E00CBB2-B112-48FB-AA60-B3AE8189853D}">
      <dgm:prSet/>
      <dgm:spPr/>
      <dgm:t>
        <a:bodyPr/>
        <a:lstStyle/>
        <a:p>
          <a:endParaRPr lang="ru-RU"/>
        </a:p>
      </dgm:t>
    </dgm:pt>
    <dgm:pt modelId="{CF5B0C01-0EDB-46BC-B9F3-55278597C813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Группа 1 «Опережение»</a:t>
          </a:r>
        </a:p>
      </dgm:t>
    </dgm:pt>
    <dgm:pt modelId="{09166986-D9CB-431B-9CD1-415EB476D3FC}" type="parTrans" cxnId="{4A357C2E-227A-4A7A-96AC-4255D460F8D6}">
      <dgm:prSet/>
      <dgm:spPr/>
      <dgm:t>
        <a:bodyPr/>
        <a:lstStyle/>
        <a:p>
          <a:endParaRPr lang="ru-RU"/>
        </a:p>
      </dgm:t>
    </dgm:pt>
    <dgm:pt modelId="{B4319A0D-0BA8-4D54-A1AF-23F1B74FFC92}" type="sibTrans" cxnId="{4A357C2E-227A-4A7A-96AC-4255D460F8D6}">
      <dgm:prSet/>
      <dgm:spPr/>
      <dgm:t>
        <a:bodyPr/>
        <a:lstStyle/>
        <a:p>
          <a:endParaRPr lang="ru-RU"/>
        </a:p>
      </dgm:t>
    </dgm:pt>
    <dgm:pt modelId="{EB9C4294-120C-42C0-BBC4-30A27C7610B7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Группа 2 «Норма»</a:t>
          </a:r>
        </a:p>
      </dgm:t>
    </dgm:pt>
    <dgm:pt modelId="{1BABF4D0-6662-49C4-B05F-F646F02DA6EA}" type="parTrans" cxnId="{E6141E1D-169E-489C-BB37-F3A87F51D35B}">
      <dgm:prSet/>
      <dgm:spPr/>
      <dgm:t>
        <a:bodyPr/>
        <a:lstStyle/>
        <a:p>
          <a:endParaRPr lang="ru-RU"/>
        </a:p>
      </dgm:t>
    </dgm:pt>
    <dgm:pt modelId="{9B9B8069-4E43-4496-895E-0640E7578509}" type="sibTrans" cxnId="{E6141E1D-169E-489C-BB37-F3A87F51D35B}">
      <dgm:prSet/>
      <dgm:spPr/>
      <dgm:t>
        <a:bodyPr/>
        <a:lstStyle/>
        <a:p>
          <a:endParaRPr lang="ru-RU"/>
        </a:p>
      </dgm:t>
    </dgm:pt>
    <dgm:pt modelId="{E2675897-8064-42D5-A78D-1B3DBEC2E949}" type="pres">
      <dgm:prSet presAssocID="{85D67214-A672-4FEE-89E9-2DDFC09987F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8407FA-B880-4314-A55C-BF418BA4FDCC}" type="pres">
      <dgm:prSet presAssocID="{F6467E49-7AF3-45C0-A56D-455F66350372}" presName="dummy" presStyleCnt="0"/>
      <dgm:spPr/>
    </dgm:pt>
    <dgm:pt modelId="{B233BE1B-1447-4D70-A4A2-D5172406A737}" type="pres">
      <dgm:prSet presAssocID="{F6467E49-7AF3-45C0-A56D-455F66350372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703EF-70B4-4274-A85F-451BD88A1982}" type="pres">
      <dgm:prSet presAssocID="{DE486502-D591-413C-9D93-C71ADD4C36E3}" presName="sibTrans" presStyleLbl="node1" presStyleIdx="0" presStyleCnt="3"/>
      <dgm:spPr/>
      <dgm:t>
        <a:bodyPr/>
        <a:lstStyle/>
        <a:p>
          <a:endParaRPr lang="ru-RU"/>
        </a:p>
      </dgm:t>
    </dgm:pt>
    <dgm:pt modelId="{DBEAE7D9-38D3-4216-AED6-13336DD74DA1}" type="pres">
      <dgm:prSet presAssocID="{CF5B0C01-0EDB-46BC-B9F3-55278597C813}" presName="dummy" presStyleCnt="0"/>
      <dgm:spPr/>
    </dgm:pt>
    <dgm:pt modelId="{0F14866E-2103-4B6C-989C-9B1C30BF7D06}" type="pres">
      <dgm:prSet presAssocID="{CF5B0C01-0EDB-46BC-B9F3-55278597C813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0780A-91DC-4094-8D28-C1F9DE3C47A1}" type="pres">
      <dgm:prSet presAssocID="{B4319A0D-0BA8-4D54-A1AF-23F1B74FFC92}" presName="sibTrans" presStyleLbl="node1" presStyleIdx="1" presStyleCnt="3"/>
      <dgm:spPr/>
      <dgm:t>
        <a:bodyPr/>
        <a:lstStyle/>
        <a:p>
          <a:endParaRPr lang="ru-RU"/>
        </a:p>
      </dgm:t>
    </dgm:pt>
    <dgm:pt modelId="{8449FF3A-AA13-4D87-81F7-44A6022ED5F4}" type="pres">
      <dgm:prSet presAssocID="{EB9C4294-120C-42C0-BBC4-30A27C7610B7}" presName="dummy" presStyleCnt="0"/>
      <dgm:spPr/>
    </dgm:pt>
    <dgm:pt modelId="{E74A3A7D-D7D6-49CE-A58E-AA99F642192E}" type="pres">
      <dgm:prSet presAssocID="{EB9C4294-120C-42C0-BBC4-30A27C7610B7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33C7C-7455-4809-B62A-F78FE043F2B5}" type="pres">
      <dgm:prSet presAssocID="{9B9B8069-4E43-4496-895E-0640E7578509}" presName="sibTrans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E7E9D73C-A7BE-47E0-ADAC-BCFD7BABE253}" type="presOf" srcId="{F6467E49-7AF3-45C0-A56D-455F66350372}" destId="{B233BE1B-1447-4D70-A4A2-D5172406A737}" srcOrd="0" destOrd="0" presId="urn:microsoft.com/office/officeart/2005/8/layout/cycle1"/>
    <dgm:cxn modelId="{2E00CBB2-B112-48FB-AA60-B3AE8189853D}" srcId="{85D67214-A672-4FEE-89E9-2DDFC09987F4}" destId="{F6467E49-7AF3-45C0-A56D-455F66350372}" srcOrd="0" destOrd="0" parTransId="{55D0132B-868B-4235-84C6-E64F967CA6A7}" sibTransId="{DE486502-D591-413C-9D93-C71ADD4C36E3}"/>
    <dgm:cxn modelId="{8B4D1CB4-82A3-4237-A000-37BA2CDC6791}" type="presOf" srcId="{EB9C4294-120C-42C0-BBC4-30A27C7610B7}" destId="{E74A3A7D-D7D6-49CE-A58E-AA99F642192E}" srcOrd="0" destOrd="0" presId="urn:microsoft.com/office/officeart/2005/8/layout/cycle1"/>
    <dgm:cxn modelId="{E6141E1D-169E-489C-BB37-F3A87F51D35B}" srcId="{85D67214-A672-4FEE-89E9-2DDFC09987F4}" destId="{EB9C4294-120C-42C0-BBC4-30A27C7610B7}" srcOrd="2" destOrd="0" parTransId="{1BABF4D0-6662-49C4-B05F-F646F02DA6EA}" sibTransId="{9B9B8069-4E43-4496-895E-0640E7578509}"/>
    <dgm:cxn modelId="{AFC7E5DA-54F6-493B-9140-542E6EB353FE}" type="presOf" srcId="{B4319A0D-0BA8-4D54-A1AF-23F1B74FFC92}" destId="{0410780A-91DC-4094-8D28-C1F9DE3C47A1}" srcOrd="0" destOrd="0" presId="urn:microsoft.com/office/officeart/2005/8/layout/cycle1"/>
    <dgm:cxn modelId="{4A357C2E-227A-4A7A-96AC-4255D460F8D6}" srcId="{85D67214-A672-4FEE-89E9-2DDFC09987F4}" destId="{CF5B0C01-0EDB-46BC-B9F3-55278597C813}" srcOrd="1" destOrd="0" parTransId="{09166986-D9CB-431B-9CD1-415EB476D3FC}" sibTransId="{B4319A0D-0BA8-4D54-A1AF-23F1B74FFC92}"/>
    <dgm:cxn modelId="{D14EE9D4-95C3-44F5-B3F4-CEC238B354F5}" type="presOf" srcId="{85D67214-A672-4FEE-89E9-2DDFC09987F4}" destId="{E2675897-8064-42D5-A78D-1B3DBEC2E949}" srcOrd="0" destOrd="0" presId="urn:microsoft.com/office/officeart/2005/8/layout/cycle1"/>
    <dgm:cxn modelId="{8E6396A3-5366-43AC-9601-353889239A05}" type="presOf" srcId="{9B9B8069-4E43-4496-895E-0640E7578509}" destId="{6EA33C7C-7455-4809-B62A-F78FE043F2B5}" srcOrd="0" destOrd="0" presId="urn:microsoft.com/office/officeart/2005/8/layout/cycle1"/>
    <dgm:cxn modelId="{CBE7B00C-BF92-4152-BE91-3F37AA3E7E3F}" type="presOf" srcId="{DE486502-D591-413C-9D93-C71ADD4C36E3}" destId="{4ED703EF-70B4-4274-A85F-451BD88A1982}" srcOrd="0" destOrd="0" presId="urn:microsoft.com/office/officeart/2005/8/layout/cycle1"/>
    <dgm:cxn modelId="{53499EA8-384B-4C39-AF6C-053B2B785F9D}" type="presOf" srcId="{CF5B0C01-0EDB-46BC-B9F3-55278597C813}" destId="{0F14866E-2103-4B6C-989C-9B1C30BF7D06}" srcOrd="0" destOrd="0" presId="urn:microsoft.com/office/officeart/2005/8/layout/cycle1"/>
    <dgm:cxn modelId="{7AFB1AAA-6667-44CE-B0B4-A0AF10732188}" type="presParOf" srcId="{E2675897-8064-42D5-A78D-1B3DBEC2E949}" destId="{618407FA-B880-4314-A55C-BF418BA4FDCC}" srcOrd="0" destOrd="0" presId="urn:microsoft.com/office/officeart/2005/8/layout/cycle1"/>
    <dgm:cxn modelId="{098F6031-97C7-4BCF-82F1-025DA0F44A66}" type="presParOf" srcId="{E2675897-8064-42D5-A78D-1B3DBEC2E949}" destId="{B233BE1B-1447-4D70-A4A2-D5172406A737}" srcOrd="1" destOrd="0" presId="urn:microsoft.com/office/officeart/2005/8/layout/cycle1"/>
    <dgm:cxn modelId="{B7AACF8F-D174-4A8D-AD1F-AC2140D5D9D5}" type="presParOf" srcId="{E2675897-8064-42D5-A78D-1B3DBEC2E949}" destId="{4ED703EF-70B4-4274-A85F-451BD88A1982}" srcOrd="2" destOrd="0" presId="urn:microsoft.com/office/officeart/2005/8/layout/cycle1"/>
    <dgm:cxn modelId="{B16A0DF1-1558-466E-91DD-4C437A989229}" type="presParOf" srcId="{E2675897-8064-42D5-A78D-1B3DBEC2E949}" destId="{DBEAE7D9-38D3-4216-AED6-13336DD74DA1}" srcOrd="3" destOrd="0" presId="urn:microsoft.com/office/officeart/2005/8/layout/cycle1"/>
    <dgm:cxn modelId="{81730B40-249C-4ECE-B3F2-ED5BC452DEE5}" type="presParOf" srcId="{E2675897-8064-42D5-A78D-1B3DBEC2E949}" destId="{0F14866E-2103-4B6C-989C-9B1C30BF7D06}" srcOrd="4" destOrd="0" presId="urn:microsoft.com/office/officeart/2005/8/layout/cycle1"/>
    <dgm:cxn modelId="{BAF3B655-D6B6-4504-807F-8A7265E49309}" type="presParOf" srcId="{E2675897-8064-42D5-A78D-1B3DBEC2E949}" destId="{0410780A-91DC-4094-8D28-C1F9DE3C47A1}" srcOrd="5" destOrd="0" presId="urn:microsoft.com/office/officeart/2005/8/layout/cycle1"/>
    <dgm:cxn modelId="{1B835A8C-6EAB-4946-84AF-255FAEED6A00}" type="presParOf" srcId="{E2675897-8064-42D5-A78D-1B3DBEC2E949}" destId="{8449FF3A-AA13-4D87-81F7-44A6022ED5F4}" srcOrd="6" destOrd="0" presId="urn:microsoft.com/office/officeart/2005/8/layout/cycle1"/>
    <dgm:cxn modelId="{0F5528C0-30EF-4D96-B9F0-D7F70E2B5509}" type="presParOf" srcId="{E2675897-8064-42D5-A78D-1B3DBEC2E949}" destId="{E74A3A7D-D7D6-49CE-A58E-AA99F642192E}" srcOrd="7" destOrd="0" presId="urn:microsoft.com/office/officeart/2005/8/layout/cycle1"/>
    <dgm:cxn modelId="{B60AD455-9261-49C7-B582-4C18D27B1055}" type="presParOf" srcId="{E2675897-8064-42D5-A78D-1B3DBEC2E949}" destId="{6EA33C7C-7455-4809-B62A-F78FE043F2B5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C7ABE-FB57-4C55-A9AF-DF4D5297BC69}">
      <dsp:nvSpPr>
        <dsp:cNvPr id="0" name=""/>
        <dsp:cNvSpPr/>
      </dsp:nvSpPr>
      <dsp:spPr>
        <a:xfrm>
          <a:off x="629" y="669433"/>
          <a:ext cx="2707130" cy="3248557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/>
            <a:t>Отсутствует</a:t>
          </a:r>
        </a:p>
      </dsp:txBody>
      <dsp:txXfrm rot="16200000">
        <a:off x="-1060566" y="1730629"/>
        <a:ext cx="2663816" cy="541426"/>
      </dsp:txXfrm>
    </dsp:sp>
    <dsp:sp modelId="{97610B87-C5B0-43F1-AA60-CBA473CCE0C6}">
      <dsp:nvSpPr>
        <dsp:cNvPr id="0" name=""/>
        <dsp:cNvSpPr/>
      </dsp:nvSpPr>
      <dsp:spPr>
        <a:xfrm>
          <a:off x="542055" y="669433"/>
          <a:ext cx="2016812" cy="324855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Использование технологии «перевёрнутый класс» (дети занимаются в системе дома, выполняют ряд заданий, изучают материалы)</a:t>
          </a:r>
        </a:p>
      </dsp:txBody>
      <dsp:txXfrm>
        <a:off x="542055" y="669433"/>
        <a:ext cx="2016812" cy="3248557"/>
      </dsp:txXfrm>
    </dsp:sp>
    <dsp:sp modelId="{E560930D-265C-4DC6-BC98-30B6C4A3B196}">
      <dsp:nvSpPr>
        <dsp:cNvPr id="0" name=""/>
        <dsp:cNvSpPr/>
      </dsp:nvSpPr>
      <dsp:spPr>
        <a:xfrm>
          <a:off x="2802509" y="669433"/>
          <a:ext cx="2707130" cy="3248557"/>
        </a:xfrm>
        <a:prstGeom prst="roundRect">
          <a:avLst>
            <a:gd name="adj" fmla="val 5000"/>
          </a:avLst>
        </a:prstGeom>
        <a:solidFill>
          <a:schemeClr val="accent4">
            <a:hueOff val="2162056"/>
            <a:satOff val="15660"/>
            <a:lumOff val="-1667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/>
            <a:t>Среднее</a:t>
          </a:r>
        </a:p>
      </dsp:txBody>
      <dsp:txXfrm rot="16200000">
        <a:off x="1741314" y="1730629"/>
        <a:ext cx="2663816" cy="541426"/>
      </dsp:txXfrm>
    </dsp:sp>
    <dsp:sp modelId="{F38A82A8-CEA9-4821-A8FF-1E7E80E6D2CF}">
      <dsp:nvSpPr>
        <dsp:cNvPr id="0" name=""/>
        <dsp:cNvSpPr/>
      </dsp:nvSpPr>
      <dsp:spPr>
        <a:xfrm rot="5400000">
          <a:off x="2577409" y="3128624"/>
          <a:ext cx="477270" cy="40606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E2BE586-EAC2-4F05-8B97-C76013410533}">
      <dsp:nvSpPr>
        <dsp:cNvPr id="0" name=""/>
        <dsp:cNvSpPr/>
      </dsp:nvSpPr>
      <dsp:spPr>
        <a:xfrm>
          <a:off x="3343935" y="669433"/>
          <a:ext cx="2016812" cy="324855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Чередование фронтальной работы (проектор/интерактивная доска) и использования технологии смены рабочих зон (дети группами поочередно работают с устройствами)</a:t>
          </a:r>
        </a:p>
      </dsp:txBody>
      <dsp:txXfrm>
        <a:off x="3343935" y="669433"/>
        <a:ext cx="2016812" cy="3248557"/>
      </dsp:txXfrm>
    </dsp:sp>
    <dsp:sp modelId="{1B3655E6-6CAD-451F-A222-BB58E125E2F3}">
      <dsp:nvSpPr>
        <dsp:cNvPr id="0" name=""/>
        <dsp:cNvSpPr/>
      </dsp:nvSpPr>
      <dsp:spPr>
        <a:xfrm>
          <a:off x="5605019" y="658356"/>
          <a:ext cx="2707130" cy="3248557"/>
        </a:xfrm>
        <a:prstGeom prst="roundRect">
          <a:avLst>
            <a:gd name="adj" fmla="val 5000"/>
          </a:avLst>
        </a:prstGeom>
        <a:solidFill>
          <a:schemeClr val="accent4">
            <a:hueOff val="4324112"/>
            <a:satOff val="31320"/>
            <a:lumOff val="-3334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/>
            <a:t>Полноценное</a:t>
          </a:r>
        </a:p>
      </dsp:txBody>
      <dsp:txXfrm rot="16200000">
        <a:off x="4543823" y="1719551"/>
        <a:ext cx="2663816" cy="541426"/>
      </dsp:txXfrm>
    </dsp:sp>
    <dsp:sp modelId="{4AE43767-44A6-449C-900B-C7FC1BC925FF}">
      <dsp:nvSpPr>
        <dsp:cNvPr id="0" name=""/>
        <dsp:cNvSpPr/>
      </dsp:nvSpPr>
      <dsp:spPr>
        <a:xfrm rot="5400000">
          <a:off x="5379290" y="3128624"/>
          <a:ext cx="477270" cy="40606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4324112"/>
              <a:satOff val="31320"/>
              <a:lumOff val="-333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57CC3C9-7BC4-45FA-9ECB-292CD8744B42}">
      <dsp:nvSpPr>
        <dsp:cNvPr id="0" name=""/>
        <dsp:cNvSpPr/>
      </dsp:nvSpPr>
      <dsp:spPr>
        <a:xfrm>
          <a:off x="6146445" y="658356"/>
          <a:ext cx="2016812" cy="324855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При модели «1 ребенок-1 устройство» у учителя наибольшая свобода в построении урока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6146445" y="658356"/>
        <a:ext cx="2016812" cy="3248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C7ABE-FB57-4C55-A9AF-DF4D5297BC69}">
      <dsp:nvSpPr>
        <dsp:cNvPr id="0" name=""/>
        <dsp:cNvSpPr/>
      </dsp:nvSpPr>
      <dsp:spPr>
        <a:xfrm>
          <a:off x="655" y="5"/>
          <a:ext cx="2819723" cy="3967994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«</a:t>
          </a:r>
          <a:r>
            <a:rPr lang="en-US" sz="2400" b="1" kern="1200" dirty="0"/>
            <a:t>MINI</a:t>
          </a:r>
          <a:r>
            <a:rPr lang="ru-RU" sz="2400" b="1" kern="1200" dirty="0"/>
            <a:t>»</a:t>
          </a:r>
        </a:p>
      </dsp:txBody>
      <dsp:txXfrm rot="16200000">
        <a:off x="-1344250" y="1344910"/>
        <a:ext cx="3253755" cy="563944"/>
      </dsp:txXfrm>
    </dsp:sp>
    <dsp:sp modelId="{97610B87-C5B0-43F1-AA60-CBA473CCE0C6}">
      <dsp:nvSpPr>
        <dsp:cNvPr id="0" name=""/>
        <dsp:cNvSpPr/>
      </dsp:nvSpPr>
      <dsp:spPr>
        <a:xfrm>
          <a:off x="564600" y="5"/>
          <a:ext cx="2100694" cy="3967994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использование фрагментарно;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решаются только отдельные дидактические задачи;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суммарное время использования на уроке не превышает 7-10 минут;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элементы используются только по-отдельности</a:t>
          </a:r>
        </a:p>
      </dsp:txBody>
      <dsp:txXfrm>
        <a:off x="564600" y="5"/>
        <a:ext cx="2100694" cy="3967994"/>
      </dsp:txXfrm>
    </dsp:sp>
    <dsp:sp modelId="{E560930D-265C-4DC6-BC98-30B6C4A3B196}">
      <dsp:nvSpPr>
        <dsp:cNvPr id="0" name=""/>
        <dsp:cNvSpPr/>
      </dsp:nvSpPr>
      <dsp:spPr>
        <a:xfrm>
          <a:off x="2919069" y="5"/>
          <a:ext cx="2819723" cy="3967994"/>
        </a:xfrm>
        <a:prstGeom prst="roundRect">
          <a:avLst>
            <a:gd name="adj" fmla="val 5000"/>
          </a:avLst>
        </a:prstGeom>
        <a:solidFill>
          <a:schemeClr val="accent5">
            <a:hueOff val="-2825804"/>
            <a:satOff val="-11829"/>
            <a:lumOff val="-1009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«</a:t>
          </a:r>
          <a:r>
            <a:rPr lang="en-US" sz="1800" b="1" kern="1200" dirty="0"/>
            <a:t>MIDI</a:t>
          </a:r>
          <a:r>
            <a:rPr lang="ru-RU" sz="1800" b="1" kern="1200" dirty="0"/>
            <a:t>»</a:t>
          </a:r>
          <a:r>
            <a:rPr lang="en-US" sz="1800" b="1" kern="1200" dirty="0"/>
            <a:t> </a:t>
          </a:r>
          <a:r>
            <a:rPr lang="ru-RU" sz="1800" b="1" kern="1200" dirty="0"/>
            <a:t>или </a:t>
          </a:r>
          <a:br>
            <a:rPr lang="ru-RU" sz="1800" b="1" kern="1200" dirty="0"/>
          </a:br>
          <a:r>
            <a:rPr lang="ru-RU" sz="1800" b="1" kern="1200" dirty="0"/>
            <a:t>«Золотая середина»</a:t>
          </a:r>
        </a:p>
      </dsp:txBody>
      <dsp:txXfrm rot="16200000">
        <a:off x="1574164" y="1344910"/>
        <a:ext cx="3253755" cy="563944"/>
      </dsp:txXfrm>
    </dsp:sp>
    <dsp:sp modelId="{F38A82A8-CEA9-4821-A8FF-1E7E80E6D2CF}">
      <dsp:nvSpPr>
        <dsp:cNvPr id="0" name=""/>
        <dsp:cNvSpPr/>
      </dsp:nvSpPr>
      <dsp:spPr>
        <a:xfrm rot="5400000">
          <a:off x="2684486" y="2689814"/>
          <a:ext cx="497363" cy="42295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BE586-EAC2-4F05-8B97-C76013410533}">
      <dsp:nvSpPr>
        <dsp:cNvPr id="0" name=""/>
        <dsp:cNvSpPr/>
      </dsp:nvSpPr>
      <dsp:spPr>
        <a:xfrm>
          <a:off x="3483014" y="5"/>
          <a:ext cx="2100694" cy="3967994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используется постоянно, как для работы в классе, так и для домашней работы;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 МЭО решается несколько дидактических задач одновременно;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используется в течение всего урока при этом виды деятельности чередуются;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различные элементы МЭО используются в сочетании;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сочетается с другими средствами обучения, но не заменяет их</a:t>
          </a:r>
        </a:p>
      </dsp:txBody>
      <dsp:txXfrm>
        <a:off x="3483014" y="5"/>
        <a:ext cx="2100694" cy="3967994"/>
      </dsp:txXfrm>
    </dsp:sp>
    <dsp:sp modelId="{1B3655E6-6CAD-451F-A222-BB58E125E2F3}">
      <dsp:nvSpPr>
        <dsp:cNvPr id="0" name=""/>
        <dsp:cNvSpPr/>
      </dsp:nvSpPr>
      <dsp:spPr>
        <a:xfrm>
          <a:off x="5837483" y="5"/>
          <a:ext cx="2819723" cy="3967994"/>
        </a:xfrm>
        <a:prstGeom prst="roundRect">
          <a:avLst>
            <a:gd name="adj" fmla="val 5000"/>
          </a:avLst>
        </a:prstGeom>
        <a:solidFill>
          <a:schemeClr val="accent5">
            <a:hueOff val="-5651608"/>
            <a:satOff val="-23658"/>
            <a:lumOff val="-2019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«</a:t>
          </a:r>
          <a:r>
            <a:rPr lang="en-US" sz="2400" kern="1200" dirty="0"/>
            <a:t>MAXI</a:t>
          </a:r>
          <a:r>
            <a:rPr lang="ru-RU" sz="2400" kern="1200" dirty="0"/>
            <a:t>»</a:t>
          </a:r>
        </a:p>
      </dsp:txBody>
      <dsp:txXfrm rot="16200000">
        <a:off x="4492578" y="1344910"/>
        <a:ext cx="3253755" cy="563944"/>
      </dsp:txXfrm>
    </dsp:sp>
    <dsp:sp modelId="{4AE43767-44A6-449C-900B-C7FC1BC925FF}">
      <dsp:nvSpPr>
        <dsp:cNvPr id="0" name=""/>
        <dsp:cNvSpPr/>
      </dsp:nvSpPr>
      <dsp:spPr>
        <a:xfrm rot="5400000">
          <a:off x="5602900" y="2689814"/>
          <a:ext cx="497363" cy="42295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5651608"/>
              <a:satOff val="-23658"/>
              <a:lumOff val="-20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CC3C9-7BC4-45FA-9ECB-292CD8744B42}">
      <dsp:nvSpPr>
        <dsp:cNvPr id="0" name=""/>
        <dsp:cNvSpPr/>
      </dsp:nvSpPr>
      <dsp:spPr>
        <a:xfrm>
          <a:off x="6401428" y="5"/>
          <a:ext cx="2100694" cy="3967994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МЭО является единственным средством обучения;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 помощью системы решаются все дидактические задачи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6401428" y="5"/>
        <a:ext cx="2100694" cy="39679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7B205-FE36-4F25-94B1-641A6DD9E9E7}">
      <dsp:nvSpPr>
        <dsp:cNvPr id="0" name=""/>
        <dsp:cNvSpPr/>
      </dsp:nvSpPr>
      <dsp:spPr>
        <a:xfrm>
          <a:off x="2700" y="1093624"/>
          <a:ext cx="2632792" cy="518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Группа 1</a:t>
          </a:r>
        </a:p>
      </dsp:txBody>
      <dsp:txXfrm>
        <a:off x="2700" y="1093624"/>
        <a:ext cx="2632792" cy="518400"/>
      </dsp:txXfrm>
    </dsp:sp>
    <dsp:sp modelId="{3480EA50-77F9-415D-B05E-5AF8E49C1422}">
      <dsp:nvSpPr>
        <dsp:cNvPr id="0" name=""/>
        <dsp:cNvSpPr/>
      </dsp:nvSpPr>
      <dsp:spPr>
        <a:xfrm>
          <a:off x="2700" y="1612024"/>
          <a:ext cx="2632792" cy="27669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Знакомство с понятием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Изучение единиц измерения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Выявление факторов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Выявление закономерностей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Применение знаний в новых условиях</a:t>
          </a:r>
        </a:p>
      </dsp:txBody>
      <dsp:txXfrm>
        <a:off x="2700" y="1612024"/>
        <a:ext cx="2632792" cy="2766960"/>
      </dsp:txXfrm>
    </dsp:sp>
    <dsp:sp modelId="{D1ED2D99-D803-4CC1-AE07-4054DD347A27}">
      <dsp:nvSpPr>
        <dsp:cNvPr id="0" name=""/>
        <dsp:cNvSpPr/>
      </dsp:nvSpPr>
      <dsp:spPr>
        <a:xfrm>
          <a:off x="3004083" y="1093624"/>
          <a:ext cx="2632792" cy="518400"/>
        </a:xfrm>
        <a:prstGeom prst="rect">
          <a:avLst/>
        </a:prstGeom>
        <a:solidFill>
          <a:schemeClr val="accent4">
            <a:hueOff val="2162056"/>
            <a:satOff val="15660"/>
            <a:lumOff val="-1667"/>
            <a:alphaOff val="0"/>
          </a:schemeClr>
        </a:solidFill>
        <a:ln w="15875" cap="flat" cmpd="sng" algn="ctr">
          <a:solidFill>
            <a:schemeClr val="accent4">
              <a:hueOff val="2162056"/>
              <a:satOff val="15660"/>
              <a:lumOff val="-1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Группа 2</a:t>
          </a:r>
        </a:p>
      </dsp:txBody>
      <dsp:txXfrm>
        <a:off x="3004083" y="1093624"/>
        <a:ext cx="2632792" cy="518400"/>
      </dsp:txXfrm>
    </dsp:sp>
    <dsp:sp modelId="{1F8301DE-CE2A-40C9-A10B-1646CAD381E0}">
      <dsp:nvSpPr>
        <dsp:cNvPr id="0" name=""/>
        <dsp:cNvSpPr/>
      </dsp:nvSpPr>
      <dsp:spPr>
        <a:xfrm>
          <a:off x="3004083" y="1612024"/>
          <a:ext cx="2632792" cy="2766960"/>
        </a:xfrm>
        <a:prstGeom prst="rect">
          <a:avLst/>
        </a:prstGeom>
        <a:solidFill>
          <a:schemeClr val="accent4">
            <a:tint val="40000"/>
            <a:alpha val="90000"/>
            <a:hueOff val="2308729"/>
            <a:satOff val="13120"/>
            <a:lumOff val="515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2308729"/>
              <a:satOff val="13120"/>
              <a:lumOff val="5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Знакомство с понятием, работа с терминологическим аппаратом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Изучение единиц измерения</a:t>
          </a:r>
        </a:p>
      </dsp:txBody>
      <dsp:txXfrm>
        <a:off x="3004083" y="1612024"/>
        <a:ext cx="2632792" cy="2766960"/>
      </dsp:txXfrm>
    </dsp:sp>
    <dsp:sp modelId="{7C6A669C-482C-4402-AA2E-E193A24D2956}">
      <dsp:nvSpPr>
        <dsp:cNvPr id="0" name=""/>
        <dsp:cNvSpPr/>
      </dsp:nvSpPr>
      <dsp:spPr>
        <a:xfrm>
          <a:off x="6005467" y="1093624"/>
          <a:ext cx="2632792" cy="518400"/>
        </a:xfrm>
        <a:prstGeom prst="rect">
          <a:avLst/>
        </a:prstGeom>
        <a:solidFill>
          <a:schemeClr val="accent4">
            <a:hueOff val="4324112"/>
            <a:satOff val="31320"/>
            <a:lumOff val="-3334"/>
            <a:alphaOff val="0"/>
          </a:schemeClr>
        </a:solidFill>
        <a:ln w="15875" cap="flat" cmpd="sng" algn="ctr">
          <a:solidFill>
            <a:schemeClr val="accent4">
              <a:hueOff val="4324112"/>
              <a:satOff val="31320"/>
              <a:lumOff val="-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Группа 3</a:t>
          </a:r>
        </a:p>
      </dsp:txBody>
      <dsp:txXfrm>
        <a:off x="6005467" y="1093624"/>
        <a:ext cx="2632792" cy="518400"/>
      </dsp:txXfrm>
    </dsp:sp>
    <dsp:sp modelId="{8CE07B0C-732B-4058-AB40-4238FBF478F8}">
      <dsp:nvSpPr>
        <dsp:cNvPr id="0" name=""/>
        <dsp:cNvSpPr/>
      </dsp:nvSpPr>
      <dsp:spPr>
        <a:xfrm>
          <a:off x="6005467" y="1612024"/>
          <a:ext cx="2632792" cy="2766960"/>
        </a:xfrm>
        <a:prstGeom prst="rect">
          <a:avLst/>
        </a:prstGeom>
        <a:solidFill>
          <a:schemeClr val="accent4">
            <a:tint val="40000"/>
            <a:alpha val="90000"/>
            <a:hueOff val="4617458"/>
            <a:satOff val="26240"/>
            <a:lumOff val="1031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4617458"/>
              <a:satOff val="26240"/>
              <a:lumOff val="1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Знакомство с понятием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Изучение единиц измерения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Выявление факторов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Выявление закономерностей</a:t>
          </a:r>
        </a:p>
      </dsp:txBody>
      <dsp:txXfrm>
        <a:off x="6005467" y="1612024"/>
        <a:ext cx="2632792" cy="2766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3BE1B-1447-4D70-A4A2-D5172406A737}">
      <dsp:nvSpPr>
        <dsp:cNvPr id="0" name=""/>
        <dsp:cNvSpPr/>
      </dsp:nvSpPr>
      <dsp:spPr>
        <a:xfrm>
          <a:off x="3640283" y="253974"/>
          <a:ext cx="1296189" cy="1296189"/>
        </a:xfrm>
        <a:prstGeom prst="rect">
          <a:avLst/>
        </a:prstGeom>
        <a:solidFill>
          <a:schemeClr val="accent4">
            <a:tint val="65000"/>
          </a:schemeClr>
        </a:soli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Группа 2 «Норма»</a:t>
          </a:r>
        </a:p>
      </dsp:txBody>
      <dsp:txXfrm>
        <a:off x="3640283" y="253974"/>
        <a:ext cx="1296189" cy="1296189"/>
      </dsp:txXfrm>
    </dsp:sp>
    <dsp:sp modelId="{4ED703EF-70B4-4274-A85F-451BD88A1982}">
      <dsp:nvSpPr>
        <dsp:cNvPr id="0" name=""/>
        <dsp:cNvSpPr/>
      </dsp:nvSpPr>
      <dsp:spPr>
        <a:xfrm>
          <a:off x="1665785" y="-1102"/>
          <a:ext cx="3065047" cy="3065047"/>
        </a:xfrm>
        <a:prstGeom prst="circularArrow">
          <a:avLst>
            <a:gd name="adj1" fmla="val 8246"/>
            <a:gd name="adj2" fmla="val 575944"/>
            <a:gd name="adj3" fmla="val 2964647"/>
            <a:gd name="adj4" fmla="val 51192"/>
            <a:gd name="adj5" fmla="val 962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4866E-2103-4B6C-989C-9B1C30BF7D06}">
      <dsp:nvSpPr>
        <dsp:cNvPr id="0" name=""/>
        <dsp:cNvSpPr/>
      </dsp:nvSpPr>
      <dsp:spPr>
        <a:xfrm>
          <a:off x="2550214" y="2142030"/>
          <a:ext cx="1296189" cy="1296189"/>
        </a:xfrm>
        <a:prstGeom prst="rect">
          <a:avLst/>
        </a:prstGeom>
        <a:solidFill>
          <a:schemeClr val="accent2">
            <a:tint val="65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Группа 3 «Отставание»</a:t>
          </a:r>
        </a:p>
      </dsp:txBody>
      <dsp:txXfrm>
        <a:off x="2550214" y="2142030"/>
        <a:ext cx="1296189" cy="1296189"/>
      </dsp:txXfrm>
    </dsp:sp>
    <dsp:sp modelId="{0410780A-91DC-4094-8D28-C1F9DE3C47A1}">
      <dsp:nvSpPr>
        <dsp:cNvPr id="0" name=""/>
        <dsp:cNvSpPr/>
      </dsp:nvSpPr>
      <dsp:spPr>
        <a:xfrm>
          <a:off x="1665785" y="-1102"/>
          <a:ext cx="3065047" cy="3065047"/>
        </a:xfrm>
        <a:prstGeom prst="circularArrow">
          <a:avLst>
            <a:gd name="adj1" fmla="val 8246"/>
            <a:gd name="adj2" fmla="val 575944"/>
            <a:gd name="adj3" fmla="val 10172864"/>
            <a:gd name="adj4" fmla="val 7259409"/>
            <a:gd name="adj5" fmla="val 962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A3A7D-D7D6-49CE-A58E-AA99F642192E}">
      <dsp:nvSpPr>
        <dsp:cNvPr id="0" name=""/>
        <dsp:cNvSpPr/>
      </dsp:nvSpPr>
      <dsp:spPr>
        <a:xfrm>
          <a:off x="1460144" y="253974"/>
          <a:ext cx="1296189" cy="1296189"/>
        </a:xfrm>
        <a:prstGeom prst="rect">
          <a:avLst/>
        </a:prstGeom>
        <a:solidFill>
          <a:schemeClr val="accent3">
            <a:tint val="65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Группа 1 «Опережение»</a:t>
          </a:r>
        </a:p>
      </dsp:txBody>
      <dsp:txXfrm>
        <a:off x="1460144" y="253974"/>
        <a:ext cx="1296189" cy="1296189"/>
      </dsp:txXfrm>
    </dsp:sp>
    <dsp:sp modelId="{6EA33C7C-7455-4809-B62A-F78FE043F2B5}">
      <dsp:nvSpPr>
        <dsp:cNvPr id="0" name=""/>
        <dsp:cNvSpPr/>
      </dsp:nvSpPr>
      <dsp:spPr>
        <a:xfrm>
          <a:off x="1665785" y="-1102"/>
          <a:ext cx="3065047" cy="3065047"/>
        </a:xfrm>
        <a:prstGeom prst="circularArrow">
          <a:avLst>
            <a:gd name="adj1" fmla="val 8246"/>
            <a:gd name="adj2" fmla="val 575944"/>
            <a:gd name="adj3" fmla="val 16857460"/>
            <a:gd name="adj4" fmla="val 14966596"/>
            <a:gd name="adj5" fmla="val 962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3BE1B-1447-4D70-A4A2-D5172406A737}">
      <dsp:nvSpPr>
        <dsp:cNvPr id="0" name=""/>
        <dsp:cNvSpPr/>
      </dsp:nvSpPr>
      <dsp:spPr>
        <a:xfrm>
          <a:off x="3657380" y="264139"/>
          <a:ext cx="1349286" cy="1349286"/>
        </a:xfrm>
        <a:prstGeom prst="rect">
          <a:avLst/>
        </a:prstGeom>
        <a:solidFill>
          <a:schemeClr val="accent3">
            <a:tint val="65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Группа 1 «Опережение» </a:t>
          </a:r>
        </a:p>
      </dsp:txBody>
      <dsp:txXfrm>
        <a:off x="3657380" y="264139"/>
        <a:ext cx="1349286" cy="1349286"/>
      </dsp:txXfrm>
    </dsp:sp>
    <dsp:sp modelId="{4ED703EF-70B4-4274-A85F-451BD88A1982}">
      <dsp:nvSpPr>
        <dsp:cNvPr id="0" name=""/>
        <dsp:cNvSpPr/>
      </dsp:nvSpPr>
      <dsp:spPr>
        <a:xfrm>
          <a:off x="1604171" y="-804"/>
          <a:ext cx="3188275" cy="3188275"/>
        </a:xfrm>
        <a:prstGeom prst="circularArrow">
          <a:avLst>
            <a:gd name="adj1" fmla="val 8252"/>
            <a:gd name="adj2" fmla="val 576457"/>
            <a:gd name="adj3" fmla="val 2962298"/>
            <a:gd name="adj4" fmla="val 52766"/>
            <a:gd name="adj5" fmla="val 96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4866E-2103-4B6C-989C-9B1C30BF7D06}">
      <dsp:nvSpPr>
        <dsp:cNvPr id="0" name=""/>
        <dsp:cNvSpPr/>
      </dsp:nvSpPr>
      <dsp:spPr>
        <a:xfrm>
          <a:off x="2523665" y="2227790"/>
          <a:ext cx="1349286" cy="1349286"/>
        </a:xfrm>
        <a:prstGeom prst="rect">
          <a:avLst/>
        </a:prstGeom>
        <a:solidFill>
          <a:schemeClr val="accent4">
            <a:tint val="65000"/>
          </a:schemeClr>
        </a:soli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Группа 2 «Норма»</a:t>
          </a:r>
        </a:p>
      </dsp:txBody>
      <dsp:txXfrm>
        <a:off x="2523665" y="2227790"/>
        <a:ext cx="1349286" cy="1349286"/>
      </dsp:txXfrm>
    </dsp:sp>
    <dsp:sp modelId="{0410780A-91DC-4094-8D28-C1F9DE3C47A1}">
      <dsp:nvSpPr>
        <dsp:cNvPr id="0" name=""/>
        <dsp:cNvSpPr/>
      </dsp:nvSpPr>
      <dsp:spPr>
        <a:xfrm>
          <a:off x="1604171" y="-804"/>
          <a:ext cx="3188275" cy="3188275"/>
        </a:xfrm>
        <a:prstGeom prst="circularArrow">
          <a:avLst>
            <a:gd name="adj1" fmla="val 8252"/>
            <a:gd name="adj2" fmla="val 576457"/>
            <a:gd name="adj3" fmla="val 10170776"/>
            <a:gd name="adj4" fmla="val 7261245"/>
            <a:gd name="adj5" fmla="val 96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A3A7D-D7D6-49CE-A58E-AA99F642192E}">
      <dsp:nvSpPr>
        <dsp:cNvPr id="0" name=""/>
        <dsp:cNvSpPr/>
      </dsp:nvSpPr>
      <dsp:spPr>
        <a:xfrm>
          <a:off x="1389950" y="264139"/>
          <a:ext cx="1349286" cy="1349286"/>
        </a:xfrm>
        <a:prstGeom prst="rect">
          <a:avLst/>
        </a:prstGeom>
        <a:solidFill>
          <a:schemeClr val="accent2">
            <a:tint val="65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Группа 3 «Отставание»</a:t>
          </a:r>
        </a:p>
      </dsp:txBody>
      <dsp:txXfrm>
        <a:off x="1389950" y="264139"/>
        <a:ext cx="1349286" cy="1349286"/>
      </dsp:txXfrm>
    </dsp:sp>
    <dsp:sp modelId="{6EA33C7C-7455-4809-B62A-F78FE043F2B5}">
      <dsp:nvSpPr>
        <dsp:cNvPr id="0" name=""/>
        <dsp:cNvSpPr/>
      </dsp:nvSpPr>
      <dsp:spPr>
        <a:xfrm>
          <a:off x="1604171" y="-804"/>
          <a:ext cx="3188275" cy="3188275"/>
        </a:xfrm>
        <a:prstGeom prst="circularArrow">
          <a:avLst>
            <a:gd name="adj1" fmla="val 8252"/>
            <a:gd name="adj2" fmla="val 576457"/>
            <a:gd name="adj3" fmla="val 16855266"/>
            <a:gd name="adj4" fmla="val 14968277"/>
            <a:gd name="adj5" fmla="val 96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3BE1B-1447-4D70-A4A2-D5172406A737}">
      <dsp:nvSpPr>
        <dsp:cNvPr id="0" name=""/>
        <dsp:cNvSpPr/>
      </dsp:nvSpPr>
      <dsp:spPr>
        <a:xfrm>
          <a:off x="3688431" y="282354"/>
          <a:ext cx="1441425" cy="1441425"/>
        </a:xfrm>
        <a:prstGeom prst="rect">
          <a:avLst/>
        </a:prstGeom>
        <a:solidFill>
          <a:schemeClr val="accent2">
            <a:tint val="65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Группа 3 «Отставание» </a:t>
          </a:r>
        </a:p>
      </dsp:txBody>
      <dsp:txXfrm>
        <a:off x="3688431" y="282354"/>
        <a:ext cx="1441425" cy="1441425"/>
      </dsp:txXfrm>
    </dsp:sp>
    <dsp:sp modelId="{4ED703EF-70B4-4274-A85F-451BD88A1982}">
      <dsp:nvSpPr>
        <dsp:cNvPr id="0" name=""/>
        <dsp:cNvSpPr/>
      </dsp:nvSpPr>
      <dsp:spPr>
        <a:xfrm>
          <a:off x="1495656" y="-509"/>
          <a:ext cx="3405305" cy="3405305"/>
        </a:xfrm>
        <a:prstGeom prst="circularArrow">
          <a:avLst>
            <a:gd name="adj1" fmla="val 8254"/>
            <a:gd name="adj2" fmla="val 576600"/>
            <a:gd name="adj3" fmla="val 2961646"/>
            <a:gd name="adj4" fmla="val 53203"/>
            <a:gd name="adj5" fmla="val 96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4866E-2103-4B6C-989C-9B1C30BF7D06}">
      <dsp:nvSpPr>
        <dsp:cNvPr id="0" name=""/>
        <dsp:cNvSpPr/>
      </dsp:nvSpPr>
      <dsp:spPr>
        <a:xfrm>
          <a:off x="2477596" y="2379582"/>
          <a:ext cx="1441425" cy="1441425"/>
        </a:xfrm>
        <a:prstGeom prst="rect">
          <a:avLst/>
        </a:prstGeom>
        <a:solidFill>
          <a:schemeClr val="accent3">
            <a:tint val="65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Группа 1 «Опережение»</a:t>
          </a:r>
        </a:p>
      </dsp:txBody>
      <dsp:txXfrm>
        <a:off x="2477596" y="2379582"/>
        <a:ext cx="1441425" cy="1441425"/>
      </dsp:txXfrm>
    </dsp:sp>
    <dsp:sp modelId="{0410780A-91DC-4094-8D28-C1F9DE3C47A1}">
      <dsp:nvSpPr>
        <dsp:cNvPr id="0" name=""/>
        <dsp:cNvSpPr/>
      </dsp:nvSpPr>
      <dsp:spPr>
        <a:xfrm>
          <a:off x="1495656" y="-509"/>
          <a:ext cx="3405305" cy="3405305"/>
        </a:xfrm>
        <a:prstGeom prst="circularArrow">
          <a:avLst>
            <a:gd name="adj1" fmla="val 8254"/>
            <a:gd name="adj2" fmla="val 576600"/>
            <a:gd name="adj3" fmla="val 10170198"/>
            <a:gd name="adj4" fmla="val 7261754"/>
            <a:gd name="adj5" fmla="val 96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A3A7D-D7D6-49CE-A58E-AA99F642192E}">
      <dsp:nvSpPr>
        <dsp:cNvPr id="0" name=""/>
        <dsp:cNvSpPr/>
      </dsp:nvSpPr>
      <dsp:spPr>
        <a:xfrm>
          <a:off x="1266761" y="282354"/>
          <a:ext cx="1441425" cy="1441425"/>
        </a:xfrm>
        <a:prstGeom prst="rect">
          <a:avLst/>
        </a:prstGeom>
        <a:solidFill>
          <a:schemeClr val="accent4">
            <a:tint val="65000"/>
          </a:schemeClr>
        </a:soli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Группа 2 «Норма»</a:t>
          </a:r>
        </a:p>
      </dsp:txBody>
      <dsp:txXfrm>
        <a:off x="1266761" y="282354"/>
        <a:ext cx="1441425" cy="1441425"/>
      </dsp:txXfrm>
    </dsp:sp>
    <dsp:sp modelId="{6EA33C7C-7455-4809-B62A-F78FE043F2B5}">
      <dsp:nvSpPr>
        <dsp:cNvPr id="0" name=""/>
        <dsp:cNvSpPr/>
      </dsp:nvSpPr>
      <dsp:spPr>
        <a:xfrm>
          <a:off x="1495656" y="-509"/>
          <a:ext cx="3405305" cy="3405305"/>
        </a:xfrm>
        <a:prstGeom prst="circularArrow">
          <a:avLst>
            <a:gd name="adj1" fmla="val 8254"/>
            <a:gd name="adj2" fmla="val 576600"/>
            <a:gd name="adj3" fmla="val 16854658"/>
            <a:gd name="adj4" fmla="val 14968742"/>
            <a:gd name="adj5" fmla="val 96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96AFA-F0F9-4E27-BE42-CA3FDF86D024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C8B63-02CF-4F5A-9197-EA9336C0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3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041A-5344-4417-BD71-71ABDC7349D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29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Самый простой вариант реализации</a:t>
            </a:r>
            <a:r>
              <a:rPr lang="ru-RU" baseline="0" dirty="0"/>
              <a:t> модели «перевёрнутый класс» – самостоятельное освоение теоретического материала дома (чтение параграфа в учебнике или других материалов, подобранных учителем)</a:t>
            </a:r>
          </a:p>
          <a:p>
            <a:r>
              <a:rPr lang="ru-RU" baseline="0" dirty="0"/>
              <a:t>В качестве одного и вариантов можно привести знакомство с базовым понятийным аппаратом (например, составление глоссария, работа с ассоциативными рядами и пр.)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90035-0E5E-44E4-A7EB-8FAE2B5429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3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7A39E-CD53-4D1D-BEFA-3CEBDE6B902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59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7A39E-CD53-4D1D-BEFA-3CEBDE6B902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59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3EE2AA-AAC0-4AAC-A7EE-9AE23FEAB177}" type="slidenum">
              <a:rPr lang="ru-RU" altLang="ru-RU" sz="1200" b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62</a:t>
            </a:fld>
            <a:endParaRPr lang="ru-RU" altLang="ru-RU" sz="1200" b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Sl_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44"/>
            <a:ext cx="9144000" cy="6874290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Заголовок 69"/>
          <p:cNvSpPr>
            <a:spLocks noGrp="1"/>
          </p:cNvSpPr>
          <p:nvPr>
            <p:ph type="title" hasCustomPrompt="1"/>
          </p:nvPr>
        </p:nvSpPr>
        <p:spPr>
          <a:xfrm>
            <a:off x="179512" y="2640664"/>
            <a:ext cx="8712968" cy="1499616"/>
          </a:xfrm>
        </p:spPr>
        <p:txBody>
          <a:bodyPr/>
          <a:lstStyle>
            <a:lvl1pPr algn="ctr">
              <a:lnSpc>
                <a:spcPct val="100000"/>
              </a:lnSpc>
              <a:defRPr lang="ru-RU" sz="3200" b="1" kern="1200" cap="none" spc="0">
                <a:ln w="18415" cmpd="sng">
                  <a:solidFill>
                    <a:schemeClr val="tx1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0825" y="6165850"/>
            <a:ext cx="8642350" cy="5762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5774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052376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4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5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5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476672"/>
            <a:ext cx="7570787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EF6D53-7245-4635-9BED-C04DCACB2E34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1159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B7AB500-94D4-4417-B912-FD01E702C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29" cy="6858000"/>
          </a:xfrm>
          <a:prstGeom prst="rect">
            <a:avLst/>
          </a:prstGeom>
        </p:spPr>
      </p:pic>
      <p:sp>
        <p:nvSpPr>
          <p:cNvPr id="70" name="Заголовок 69"/>
          <p:cNvSpPr>
            <a:spLocks noGrp="1"/>
          </p:cNvSpPr>
          <p:nvPr>
            <p:ph type="title" hasCustomPrompt="1"/>
          </p:nvPr>
        </p:nvSpPr>
        <p:spPr>
          <a:xfrm>
            <a:off x="179512" y="2640664"/>
            <a:ext cx="8712968" cy="1499616"/>
          </a:xfrm>
        </p:spPr>
        <p:txBody>
          <a:bodyPr/>
          <a:lstStyle>
            <a:lvl1pPr algn="l">
              <a:lnSpc>
                <a:spcPct val="100000"/>
              </a:lnSpc>
              <a:defRPr lang="ru-RU" sz="3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irce Rounded Extra Bold" panose="020F0802020203020203" pitchFamily="34" charset="-52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0827" y="6064470"/>
            <a:ext cx="8642351" cy="677647"/>
          </a:xfrm>
        </p:spPr>
        <p:txBody>
          <a:bodyPr>
            <a:normAutofit/>
          </a:bodyPr>
          <a:lstStyle>
            <a:lvl1pPr algn="r">
              <a:defRPr sz="18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Прямоугольник 8">
            <a:extLst>
              <a:ext uri="{FF2B5EF4-FFF2-40B4-BE49-F238E27FC236}">
                <a16:creationId xmlns="" xmlns:a16="http://schemas.microsoft.com/office/drawing/2014/main" id="{39153292-AF22-4288-B5BA-27930188AF6A}"/>
              </a:ext>
            </a:extLst>
          </p:cNvPr>
          <p:cNvSpPr/>
          <p:nvPr/>
        </p:nvSpPr>
        <p:spPr>
          <a:xfrm>
            <a:off x="1" y="1227667"/>
            <a:ext cx="4140200" cy="872067"/>
          </a:xfrm>
          <a:custGeom>
            <a:avLst/>
            <a:gdLst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691467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217334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1467" h="999066">
                <a:moveTo>
                  <a:pt x="0" y="0"/>
                </a:moveTo>
                <a:lnTo>
                  <a:pt x="3691467" y="0"/>
                </a:lnTo>
                <a:lnTo>
                  <a:pt x="3217334" y="999066"/>
                </a:lnTo>
                <a:lnTo>
                  <a:pt x="0" y="9990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D25A0B1-6471-4A46-9114-D2601300A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2" y="1385168"/>
            <a:ext cx="2541823" cy="548595"/>
          </a:xfrm>
          <a:prstGeom prst="rect">
            <a:avLst/>
          </a:prstGeom>
        </p:spPr>
      </p:pic>
      <p:sp>
        <p:nvSpPr>
          <p:cNvPr id="10" name="Прямоугольник с двумя скругленными соседними углами 9">
            <a:extLst>
              <a:ext uri="{FF2B5EF4-FFF2-40B4-BE49-F238E27FC236}">
                <a16:creationId xmlns="" xmlns:a16="http://schemas.microsoft.com/office/drawing/2014/main" id="{23DDC5A6-A327-46CC-A43F-BF76C4AF8D08}"/>
              </a:ext>
            </a:extLst>
          </p:cNvPr>
          <p:cNvSpPr/>
          <p:nvPr/>
        </p:nvSpPr>
        <p:spPr>
          <a:xfrm rot="5400000">
            <a:off x="1890008" y="3029904"/>
            <a:ext cx="185131" cy="360612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64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28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460380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21" y="476672"/>
            <a:ext cx="8311793" cy="720080"/>
          </a:xfrm>
        </p:spPr>
        <p:txBody>
          <a:bodyPr/>
          <a:lstStyle>
            <a:lvl1pPr algn="l">
              <a:defRPr>
                <a:latin typeface="Circe Rounded Extra Bold" panose="020F08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19" y="1808253"/>
            <a:ext cx="8311792" cy="46952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4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0" y="23815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6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0" y="460380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  <a:latin typeface="Circe Rounded Extra Bold" panose="020F0802020203020203" pitchFamily="34" charset="-5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268400" cy="720080"/>
          </a:xfrm>
        </p:spPr>
        <p:txBody>
          <a:bodyPr/>
          <a:lstStyle>
            <a:lvl1pPr>
              <a:defRPr>
                <a:latin typeface="Circe Rounded Extra Bold" panose="020F08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1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10.03.2021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pic>
        <p:nvPicPr>
          <p:cNvPr id="8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0" y="23815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0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0" y="460380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8" y="476672"/>
            <a:ext cx="7290055" cy="720080"/>
          </a:xfrm>
        </p:spPr>
        <p:txBody>
          <a:bodyPr>
            <a:normAutofit/>
          </a:bodyPr>
          <a:lstStyle>
            <a:lvl1pPr>
              <a:defRPr sz="2800" b="1">
                <a:latin typeface="Circe Rounded Extra Bold" panose="020F08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822223"/>
            <a:ext cx="3566160" cy="822960"/>
          </a:xfrm>
        </p:spPr>
        <p:txBody>
          <a:bodyPr lIns="182875" rIns="182875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806527"/>
            <a:ext cx="3566160" cy="35028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1" y="1822223"/>
            <a:ext cx="3566160" cy="822960"/>
          </a:xfrm>
        </p:spPr>
        <p:txBody>
          <a:bodyPr lIns="182875" rIns="182875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marL="0" lvl="0" indent="0" algn="l" defTabSz="914332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1" y="2806527"/>
            <a:ext cx="3566160" cy="35028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10.03.2021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pic>
        <p:nvPicPr>
          <p:cNvPr id="11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0" y="23815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60380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8" y="476672"/>
            <a:ext cx="7290055" cy="720080"/>
          </a:xfrm>
        </p:spPr>
        <p:txBody>
          <a:bodyPr/>
          <a:lstStyle>
            <a:lvl1pPr>
              <a:defRPr>
                <a:latin typeface="Circe Rounded Extra Bold" panose="020F08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10.03.2021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pic>
        <p:nvPicPr>
          <p:cNvPr id="6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0" y="23815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8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18" y="476672"/>
            <a:ext cx="8311793" cy="72008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18" y="1258664"/>
            <a:ext cx="8311792" cy="52448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4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6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2" y="441325"/>
            <a:ext cx="2915815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439" y="471509"/>
            <a:ext cx="2807864" cy="1737360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2800">
                <a:latin typeface="Circe Rounded Extra Bold" panose="020F08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0042" y="620688"/>
            <a:ext cx="5946455" cy="5976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9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0" y="23815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5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2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9" y="548680"/>
            <a:ext cx="2628355" cy="1463040"/>
          </a:xfrm>
        </p:spPr>
        <p:txBody>
          <a:bodyPr anchor="ctr">
            <a:noAutofit/>
          </a:bodyPr>
          <a:lstStyle>
            <a:lvl1pPr algn="r">
              <a:defRPr sz="2400" spc="200" baseline="0">
                <a:latin typeface="Circe Rounded Extra Bold" panose="020F08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43808" y="534259"/>
            <a:ext cx="6048672" cy="4037743"/>
          </a:xfrm>
          <a:solidFill>
            <a:schemeClr val="accent2">
              <a:lumMod val="60000"/>
              <a:lumOff val="40000"/>
            </a:schemeClr>
          </a:solidFill>
        </p:spPr>
        <p:txBody>
          <a:bodyPr lIns="609585" tIns="487668" anchor="t"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3810" y="4797153"/>
            <a:ext cx="6048671" cy="1655675"/>
          </a:xfrm>
        </p:spPr>
        <p:txBody>
          <a:bodyPr lIns="121917" rIns="121917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882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4" indent="0">
              <a:buNone/>
              <a:defRPr sz="800"/>
            </a:lvl6pPr>
            <a:lvl7pPr marL="2057298" indent="0">
              <a:buNone/>
              <a:defRPr sz="800"/>
            </a:lvl7pPr>
            <a:lvl8pPr marL="2400180" indent="0">
              <a:buNone/>
              <a:defRPr sz="800"/>
            </a:lvl8pPr>
            <a:lvl9pPr marL="274306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0" y="-19049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35999" rIns="121917" bIns="35999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19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0" y="23815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9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80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052376" cy="720080"/>
          </a:xfrm>
        </p:spPr>
        <p:txBody>
          <a:bodyPr/>
          <a:lstStyle>
            <a:lvl1pPr>
              <a:defRPr>
                <a:latin typeface="Circe Rounded Extra Bold" panose="020F08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10.03.2021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pic>
        <p:nvPicPr>
          <p:cNvPr id="7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0" y="23815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1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762000"/>
            <a:ext cx="1971675" cy="5410200"/>
          </a:xfrm>
        </p:spPr>
        <p:txBody>
          <a:bodyPr vert="eaVert" lIns="60958" tIns="121917" rIns="60958" bIns="121917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4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10.03.2021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irce Rounded Extra Bold" panose="020F0802020203020203" pitchFamily="3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4" indent="0" algn="ctr">
              <a:buNone/>
              <a:defRPr sz="1500"/>
            </a:lvl2pPr>
            <a:lvl3pPr marL="685750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2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7" name="Рисунок 22">
            <a:extLst>
              <a:ext uri="{FF2B5EF4-FFF2-40B4-BE49-F238E27FC236}">
                <a16:creationId xmlns="" xmlns:a16="http://schemas.microsoft.com/office/drawing/2014/main" id="{F21B6EBE-2BF7-4EF6-954C-4C73B3DE9A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0" y="23815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9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460380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80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476672"/>
            <a:ext cx="7570787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10.03.2021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07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10.03.2021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6174"/>
            <a:ext cx="9144000" cy="42226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61950" y="0"/>
            <a:ext cx="8782050" cy="469900"/>
            <a:chOff x="361950" y="0"/>
            <a:chExt cx="8782050" cy="46990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3" name="Скругленный прямоугольник 12"/>
            <p:cNvSpPr/>
            <p:nvPr userDrawn="1"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5" name="Picture 6" descr="T:\Полищук\Фирменный стиль\invert_logo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16" name="TextBox 33"/>
            <p:cNvSpPr txBox="1"/>
            <p:nvPr userDrawn="1"/>
          </p:nvSpPr>
          <p:spPr>
            <a:xfrm>
              <a:off x="5964633" y="81062"/>
              <a:ext cx="1506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9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268400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358096"/>
            <a:ext cx="4010728" cy="49512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358096"/>
            <a:ext cx="4366260" cy="49512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476672"/>
            <a:ext cx="7290054" cy="72008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358096"/>
            <a:ext cx="4082736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342400"/>
            <a:ext cx="4082736" cy="39669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362028"/>
            <a:ext cx="43662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342400"/>
            <a:ext cx="4366260" cy="39669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2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7290054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2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0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2" y="471509"/>
            <a:ext cx="2817812" cy="1737360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620688"/>
            <a:ext cx="6120680" cy="5976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8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0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8680"/>
            <a:ext cx="2628354" cy="1463040"/>
          </a:xfrm>
        </p:spPr>
        <p:txBody>
          <a:bodyPr anchor="ctr">
            <a:noAutofit/>
          </a:bodyPr>
          <a:lstStyle>
            <a:lvl1pPr algn="r">
              <a:defRPr sz="2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43808" y="534255"/>
            <a:ext cx="6048672" cy="4037743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3808" y="4797152"/>
            <a:ext cx="5904656" cy="1655674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892480" y="4869160"/>
            <a:ext cx="0" cy="158417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1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8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60375"/>
            <a:ext cx="7290054" cy="736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340768"/>
            <a:ext cx="7290055" cy="496859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0EF6D53-7245-4635-9BED-C04DCACB2E34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4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8" y="460380"/>
            <a:ext cx="7290055" cy="736377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101" y="2286000"/>
            <a:ext cx="7290055" cy="4023360"/>
          </a:xfrm>
          <a:prstGeom prst="rect">
            <a:avLst/>
          </a:prstGeom>
        </p:spPr>
        <p:txBody>
          <a:bodyPr vert="horz" lIns="60958" tIns="60958" rIns="60958" bIns="609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9" y="6470704"/>
            <a:ext cx="1615607" cy="27432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1219170"/>
            <a:fld id="{B4C71EC6-210F-42DE-9C53-41977AD35B3D}" type="datetimeFigureOut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 defTabSz="1219170"/>
              <a:t>10.03.2021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2" y="6470704"/>
            <a:ext cx="4426095" cy="27432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1219170"/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1" y="6470704"/>
            <a:ext cx="730251" cy="27432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1219170"/>
            <a:fld id="{B19B0651-EE4F-4900-A07F-96A6BFA9D0F0}" type="slidenum">
              <a:rPr lang="ru-RU" smtClean="0">
                <a:solidFill>
                  <a:srgbClr val="0A2A30">
                    <a:lumMod val="90000"/>
                    <a:lumOff val="10000"/>
                  </a:srgbClr>
                </a:solidFill>
              </a:rPr>
              <a:pPr defTabSz="1219170"/>
              <a:t>‹#›</a:t>
            </a:fld>
            <a:endParaRPr lang="ru-RU">
              <a:solidFill>
                <a:srgbClr val="0A2A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-19049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35999" rIns="121917" bIns="35999" anchor="ctr"/>
          <a:lstStyle/>
          <a:p>
            <a:pPr defTabSz="121917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3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32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36" indent="-91436" algn="l" defTabSz="914332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63" indent="-137151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4" indent="-137151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30" indent="-137151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02" indent="-137151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54" indent="-137151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51" indent="-137151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92" indent="-137151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389" indent="-137151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5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pedsovet.su/metodika/5973_differencirovannye_zadaniya_na_uroke" TargetMode="External"/><Relationship Id="rId3" Type="http://schemas.openxmlformats.org/officeDocument/2006/relationships/hyperlink" Target="http://pedsovet.su/metodika/5652_vzaimokontol_i_vzaimoproverka" TargetMode="External"/><Relationship Id="rId7" Type="http://schemas.openxmlformats.org/officeDocument/2006/relationships/hyperlink" Target="http://pedsovet.su/publ/164-1-0-4062" TargetMode="External"/><Relationship Id="rId2" Type="http://schemas.openxmlformats.org/officeDocument/2006/relationships/hyperlink" Target="http://pedsovet.su/publ/47-1-0-577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edsovet.su/metodika/6072_urok_systematizacii_znaniy_fgos" TargetMode="External"/><Relationship Id="rId5" Type="http://schemas.openxmlformats.org/officeDocument/2006/relationships/hyperlink" Target="http://pedsovet.su/metodika/5734_samokontrol" TargetMode="External"/><Relationship Id="rId4" Type="http://schemas.openxmlformats.org/officeDocument/2006/relationships/hyperlink" Target="http://pedsovet.su/publ/205-1-0-1133" TargetMode="External"/><Relationship Id="rId9" Type="http://schemas.openxmlformats.org/officeDocument/2006/relationships/hyperlink" Target="http://pedsovet.su/metodika/refleksiya/5665_refleksiya_kak_etap_uroka_fgo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pedsovet.su/metodika/5652_vzaimokontol_i_vzaimoproverka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pedsovet.su/metodika/5652_vzaimokontol_i_vzaimoproverka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pedsovet.su/metodika/5652_vzaimokontol_i_vzaimoproverka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etod@mob-edu.ru" TargetMode="External"/><Relationship Id="rId5" Type="http://schemas.openxmlformats.org/officeDocument/2006/relationships/hyperlink" Target="mailto:tech-support@mob-edu.ru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" y="62047"/>
            <a:ext cx="914082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71705"/>
            <a:ext cx="4140200" cy="872066"/>
          </a:xfrm>
          <a:custGeom>
            <a:avLst/>
            <a:gdLst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691467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217334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1467" h="999066">
                <a:moveTo>
                  <a:pt x="0" y="0"/>
                </a:moveTo>
                <a:lnTo>
                  <a:pt x="3691467" y="0"/>
                </a:lnTo>
                <a:lnTo>
                  <a:pt x="3217334" y="999066"/>
                </a:lnTo>
                <a:lnTo>
                  <a:pt x="0" y="9990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6" y="469594"/>
            <a:ext cx="2541822" cy="548595"/>
          </a:xfrm>
          <a:prstGeom prst="rect">
            <a:avLst/>
          </a:prstGeom>
        </p:spPr>
      </p:pic>
      <p:sp>
        <p:nvSpPr>
          <p:cNvPr id="18" name="Прямоугольник с двумя скругленными соседними углами 17"/>
          <p:cNvSpPr/>
          <p:nvPr/>
        </p:nvSpPr>
        <p:spPr>
          <a:xfrm rot="5400000">
            <a:off x="2937589" y="3654018"/>
            <a:ext cx="185131" cy="270933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64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44098" y="4916118"/>
            <a:ext cx="2260600" cy="185131"/>
          </a:xfrm>
          <a:custGeom>
            <a:avLst/>
            <a:gdLst>
              <a:gd name="connsiteX0" fmla="*/ 0 w 2260600"/>
              <a:gd name="connsiteY0" fmla="*/ 0 h 185131"/>
              <a:gd name="connsiteX1" fmla="*/ 2260600 w 2260600"/>
              <a:gd name="connsiteY1" fmla="*/ 0 h 185131"/>
              <a:gd name="connsiteX2" fmla="*/ 2260600 w 2260600"/>
              <a:gd name="connsiteY2" fmla="*/ 185131 h 185131"/>
              <a:gd name="connsiteX3" fmla="*/ 0 w 2260600"/>
              <a:gd name="connsiteY3" fmla="*/ 185131 h 185131"/>
              <a:gd name="connsiteX4" fmla="*/ 0 w 2260600"/>
              <a:gd name="connsiteY4" fmla="*/ 0 h 185131"/>
              <a:gd name="connsiteX0" fmla="*/ 0 w 2260600"/>
              <a:gd name="connsiteY0" fmla="*/ 0 h 185131"/>
              <a:gd name="connsiteX1" fmla="*/ 2260600 w 2260600"/>
              <a:gd name="connsiteY1" fmla="*/ 0 h 185131"/>
              <a:gd name="connsiteX2" fmla="*/ 1819348 w 2260600"/>
              <a:gd name="connsiteY2" fmla="*/ 185131 h 185131"/>
              <a:gd name="connsiteX3" fmla="*/ 0 w 2260600"/>
              <a:gd name="connsiteY3" fmla="*/ 185131 h 185131"/>
              <a:gd name="connsiteX4" fmla="*/ 0 w 2260600"/>
              <a:gd name="connsiteY4" fmla="*/ 0 h 185131"/>
              <a:gd name="connsiteX0" fmla="*/ 0 w 2260600"/>
              <a:gd name="connsiteY0" fmla="*/ 0 h 185131"/>
              <a:gd name="connsiteX1" fmla="*/ 2260600 w 2260600"/>
              <a:gd name="connsiteY1" fmla="*/ 0 h 185131"/>
              <a:gd name="connsiteX2" fmla="*/ 1760869 w 2260600"/>
              <a:gd name="connsiteY2" fmla="*/ 185131 h 185131"/>
              <a:gd name="connsiteX3" fmla="*/ 0 w 2260600"/>
              <a:gd name="connsiteY3" fmla="*/ 185131 h 185131"/>
              <a:gd name="connsiteX4" fmla="*/ 0 w 2260600"/>
              <a:gd name="connsiteY4" fmla="*/ 0 h 1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600" h="185131">
                <a:moveTo>
                  <a:pt x="0" y="0"/>
                </a:moveTo>
                <a:lnTo>
                  <a:pt x="2260600" y="0"/>
                </a:lnTo>
                <a:lnTo>
                  <a:pt x="1760869" y="185131"/>
                </a:lnTo>
                <a:lnTo>
                  <a:pt x="0" y="185131"/>
                </a:lnTo>
                <a:lnTo>
                  <a:pt x="0" y="0"/>
                </a:lnTo>
                <a:close/>
              </a:path>
            </a:pathLst>
          </a:custGeom>
          <a:solidFill>
            <a:srgbClr val="CF4A3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3">
            <a:extLst>
              <a:ext uri="{FF2B5EF4-FFF2-40B4-BE49-F238E27FC236}">
                <a16:creationId xmlns="" xmlns:a16="http://schemas.microsoft.com/office/drawing/2014/main" id="{2A444338-C8AB-4DF2-8CCC-F366BF41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60" y="3658283"/>
            <a:ext cx="6829293" cy="994367"/>
          </a:xfrm>
        </p:spPr>
        <p:txBody>
          <a:bodyPr>
            <a:noAutofit/>
          </a:bodyPr>
          <a:lstStyle/>
          <a:p>
            <a:r>
              <a:rPr lang="ru-RU" sz="3200" cap="non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Применение современных моделей организации уроков с использованием ЦОС Мобильное Электронное Образование</a:t>
            </a:r>
            <a:endParaRPr lang="ru-RU" sz="3200" cap="non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DAB957-CE57-4767-B83E-1DFFD27E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</a:t>
            </a:r>
            <a:r>
              <a:rPr lang="ru-RU" dirty="0" smtClean="0"/>
              <a:t>1.</a:t>
            </a:r>
            <a:r>
              <a:rPr lang="en-US" dirty="0" smtClean="0"/>
              <a:t>4</a:t>
            </a:r>
            <a:r>
              <a:rPr lang="ru-RU" dirty="0" smtClean="0"/>
              <a:t>. </a:t>
            </a:r>
            <a:r>
              <a:rPr lang="ru-RU" dirty="0"/>
              <a:t>персоналии и хронология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C16A9AC-731C-481E-8D6A-203D94FCE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25" y="1508788"/>
            <a:ext cx="8306353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258B82F-8EE4-4660-86FA-B0437B98D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414" y="2572718"/>
            <a:ext cx="7683285" cy="161356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err="1"/>
              <a:t>Деятельностное</a:t>
            </a:r>
            <a:r>
              <a:rPr lang="ru-RU" dirty="0"/>
              <a:t> ознакомление </a:t>
            </a:r>
            <a:r>
              <a:rPr lang="ru-RU" dirty="0" smtClean="0"/>
              <a:t> </a:t>
            </a:r>
            <a:r>
              <a:rPr lang="ru-RU" dirty="0"/>
              <a:t>с </a:t>
            </a:r>
            <a:r>
              <a:rPr lang="ru-RU" dirty="0" smtClean="0"/>
              <a:t>материалами </a:t>
            </a:r>
            <a:r>
              <a:rPr lang="ru-RU" dirty="0"/>
              <a:t>с использованием инструкций и </a:t>
            </a:r>
            <a:r>
              <a:rPr lang="ru-RU" dirty="0" smtClean="0"/>
              <a:t>алгоритмов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789336" y="1400237"/>
            <a:ext cx="1069382" cy="1103620"/>
          </a:xfrm>
          <a:prstGeom prst="ellipse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ru-RU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A2A30">
                      <a:alpha val="40000"/>
                    </a:srgbClr>
                  </a:outerShdw>
                </a:effectLst>
                <a:ea typeface="+mj-ea"/>
                <a:cs typeface="+mj-cs"/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2.1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0" y="1245373"/>
            <a:ext cx="5725683" cy="239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5" y="3717812"/>
            <a:ext cx="6156333" cy="2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8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0B88AF19-3955-428D-AE44-846B1EC4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2.2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101EE98A-E933-44C7-AB58-0288D6CAC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065" y="1604800"/>
            <a:ext cx="8312151" cy="348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568016-8ECA-4B48-A4FA-C78476CD7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2.3.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4CAA596D-304E-4636-AAC9-395A25299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12" y="1196753"/>
            <a:ext cx="4115273" cy="29763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426F59A-87A3-47F6-9C9D-0554B644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783" y="1316765"/>
            <a:ext cx="4726912" cy="23042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9758FF3-674D-4BDF-8DAE-F574ABCF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943" y="3671800"/>
            <a:ext cx="5916149" cy="295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6754B5-4A30-4616-8C9A-56A22CCC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</a:t>
            </a:r>
            <a:r>
              <a:rPr lang="ru-RU" dirty="0" smtClean="0"/>
              <a:t>2.4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14A7B9C-1624-4F5E-949A-7F2B1F97A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135" y="1193881"/>
            <a:ext cx="6748364" cy="28512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116665D-CB6B-483E-8E0F-29570DA74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8" y="4042287"/>
            <a:ext cx="3883489" cy="2601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8769D9D-0F42-40B0-AA62-E2A2495E2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12" y="4248290"/>
            <a:ext cx="4247885" cy="23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1710FB-8A29-4B1E-B419-2F369324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</a:t>
            </a:r>
            <a:r>
              <a:rPr lang="ru-RU" dirty="0" smtClean="0"/>
              <a:t>2.5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695EDF9-7D1E-4E23-BAB6-04D77364D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276" y="1412778"/>
            <a:ext cx="6985451" cy="469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082DD3-2E56-4A2D-ABDC-61852E12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</a:t>
            </a:r>
            <a:r>
              <a:rPr lang="ru-RU" dirty="0" smtClean="0"/>
              <a:t>2.6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356291C-3240-4B6C-B4E1-564A685F9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065" y="1508788"/>
            <a:ext cx="8312151" cy="460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F072685C-F17F-4F56-8828-B1BE46C5C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00399"/>
            <a:ext cx="6858000" cy="115422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Выполнение мотивационных заданий</a:t>
            </a:r>
          </a:p>
        </p:txBody>
      </p:sp>
      <p:sp>
        <p:nvSpPr>
          <p:cNvPr id="6" name="Овал 5"/>
          <p:cNvSpPr/>
          <p:nvPr/>
        </p:nvSpPr>
        <p:spPr>
          <a:xfrm>
            <a:off x="3851330" y="2027918"/>
            <a:ext cx="1069382" cy="1103620"/>
          </a:xfrm>
          <a:prstGeom prst="ellipse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ru-RU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A2A30">
                      <a:alpha val="40000"/>
                    </a:srgbClr>
                  </a:outerShdw>
                </a:effectLst>
                <a:ea typeface="+mj-ea"/>
                <a:cs typeface="+mj-cs"/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3.1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63" y="1292285"/>
            <a:ext cx="5637149" cy="3688656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9500" y="1390117"/>
            <a:ext cx="2268835" cy="24821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0" y="3695508"/>
            <a:ext cx="5126805" cy="2960961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67C540-1F46-49BC-9BD5-8DA2475D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3" y="484183"/>
            <a:ext cx="6933063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dirty="0"/>
              <a:t>Техническое оснащение школы: варианты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6813583"/>
              </p:ext>
            </p:extLst>
          </p:nvPr>
        </p:nvGraphicFramePr>
        <p:xfrm>
          <a:off x="519334" y="2521343"/>
          <a:ext cx="8312150" cy="4343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2833" y="1258883"/>
            <a:ext cx="856865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МИФ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i="1" dirty="0">
                <a:solidFill>
                  <a:prstClr val="black"/>
                </a:solidFill>
              </a:rPr>
              <a:t>«У каждого ребенка должен быть планшет»</a:t>
            </a:r>
            <a:endParaRPr lang="ru-RU" i="1" dirty="0">
              <a:solidFill>
                <a:srgbClr val="FF0000"/>
              </a:solidFill>
            </a:endParaRPr>
          </a:p>
          <a:p>
            <a:endParaRPr lang="ru-RU" sz="1500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Моделей работы с электронными средствами обучения множество, </a:t>
            </a:r>
          </a:p>
          <a:p>
            <a:r>
              <a:rPr lang="ru-RU" dirty="0">
                <a:solidFill>
                  <a:prstClr val="black"/>
                </a:solidFill>
              </a:rPr>
              <a:t>они гибко подстраиваются под ситуацию в каждой конкретной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22866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B97C47A3-2EAA-44AB-A6BD-A99EBE899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3.2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435B5781-BC31-4394-8457-AA23CFEAB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803" y="1508787"/>
            <a:ext cx="7637029" cy="469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8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DF3702-C1C6-4234-85E9-B2E1EC17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3.3.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E3023BED-4A3E-4093-840E-5AFC4D925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50"/>
          <a:stretch/>
        </p:blipFill>
        <p:spPr>
          <a:xfrm>
            <a:off x="111743" y="1196752"/>
            <a:ext cx="7479095" cy="3168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3E88A3-F439-4C7D-9C25-1522F87F5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81" y="4197085"/>
            <a:ext cx="3212919" cy="257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B1C01E57-908B-4D42-AE6A-0473049DA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986" y="3378630"/>
            <a:ext cx="6858000" cy="133245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Входной контроль и деление на группы</a:t>
            </a:r>
          </a:p>
        </p:txBody>
      </p:sp>
      <p:sp>
        <p:nvSpPr>
          <p:cNvPr id="6" name="Овал 5"/>
          <p:cNvSpPr/>
          <p:nvPr/>
        </p:nvSpPr>
        <p:spPr>
          <a:xfrm>
            <a:off x="3983065" y="2248135"/>
            <a:ext cx="1069382" cy="1103620"/>
          </a:xfrm>
          <a:prstGeom prst="ellipse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ru-RU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A2A30">
                      <a:alpha val="40000"/>
                    </a:srgbClr>
                  </a:outerShdw>
                </a:effectLst>
                <a:ea typeface="+mj-ea"/>
                <a:cs typeface="+mj-cs"/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04" y="1196752"/>
            <a:ext cx="5026517" cy="249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681563B-3B27-4210-9277-EAA6FD0B0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79" y="3429002"/>
            <a:ext cx="3953564" cy="32169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A9B0E2C-461E-4313-AD53-F6EAE7E8F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485" y="3394585"/>
            <a:ext cx="4046327" cy="32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Индивидуализация и дозирование материала</a:t>
            </a: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874772"/>
              </p:ext>
            </p:extLst>
          </p:nvPr>
        </p:nvGraphicFramePr>
        <p:xfrm>
          <a:off x="251520" y="1196752"/>
          <a:ext cx="864096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31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 индивидуализации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351" y="1209735"/>
            <a:ext cx="8312151" cy="239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7D27AE1-A6DC-4374-B349-3AF83BE58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429" y="3607469"/>
            <a:ext cx="5321145" cy="31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8" y="1316765"/>
            <a:ext cx="6623051" cy="4394200"/>
          </a:xfrm>
          <a:prstGeom prst="rect">
            <a:avLst/>
          </a:prstGeom>
          <a:noFill/>
          <a:ln w="1270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Инструкция</a:t>
            </a:r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787696" y="2660917"/>
            <a:ext cx="7109939" cy="4006695"/>
          </a:xfrm>
          <a:prstGeom prst="rect">
            <a:avLst/>
          </a:prstGeom>
          <a:noFill/>
          <a:ln w="12700">
            <a:solidFill>
              <a:schemeClr val="accent5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9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6098" r="16848" b="70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5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(основная школа)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Группа 1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Группа 2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27111" r="27778" b="12000"/>
          <a:stretch/>
        </p:blipFill>
        <p:spPr bwMode="auto">
          <a:xfrm>
            <a:off x="287040" y="2171700"/>
            <a:ext cx="4325888" cy="23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8000" r="25139" b="29111"/>
          <a:stretch/>
        </p:blipFill>
        <p:spPr bwMode="auto">
          <a:xfrm>
            <a:off x="287412" y="4547037"/>
            <a:ext cx="4325516" cy="120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7555" r="25416" b="48461"/>
          <a:stretch/>
        </p:blipFill>
        <p:spPr bwMode="auto">
          <a:xfrm>
            <a:off x="287040" y="5749941"/>
            <a:ext cx="4325888" cy="110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1" t="35334" r="4167" b="32333"/>
          <a:stretch/>
        </p:blipFill>
        <p:spPr bwMode="auto">
          <a:xfrm>
            <a:off x="4612928" y="2184648"/>
            <a:ext cx="28765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2" t="38667" r="1527" b="46444"/>
          <a:stretch/>
        </p:blipFill>
        <p:spPr bwMode="auto">
          <a:xfrm>
            <a:off x="5508104" y="4572655"/>
            <a:ext cx="30861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3" t="30889" r="2361" b="58889"/>
          <a:stretch/>
        </p:blipFill>
        <p:spPr bwMode="auto">
          <a:xfrm>
            <a:off x="4612928" y="5849005"/>
            <a:ext cx="3443744" cy="100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0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(старшая школа)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Группа 1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Группа 2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33111" r="44542" b="10222"/>
          <a:stretch/>
        </p:blipFill>
        <p:spPr bwMode="auto">
          <a:xfrm>
            <a:off x="179512" y="2132856"/>
            <a:ext cx="4297238" cy="29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2444" r="63472" b="51556"/>
          <a:stretch/>
        </p:blipFill>
        <p:spPr bwMode="auto">
          <a:xfrm>
            <a:off x="179512" y="5052246"/>
            <a:ext cx="446449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31556" r="47779" b="23064"/>
          <a:stretch/>
        </p:blipFill>
        <p:spPr bwMode="auto">
          <a:xfrm rot="20466168">
            <a:off x="1023442" y="2639589"/>
            <a:ext cx="3225586" cy="194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32000" b="10000"/>
          <a:stretch/>
        </p:blipFill>
        <p:spPr bwMode="auto">
          <a:xfrm>
            <a:off x="4723556" y="2169616"/>
            <a:ext cx="2984141" cy="432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5" t="42889" r="1527" b="34222"/>
          <a:stretch/>
        </p:blipFill>
        <p:spPr bwMode="auto">
          <a:xfrm>
            <a:off x="6719112" y="3249685"/>
            <a:ext cx="2424888" cy="151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4" t="40174" r="1528" b="42937"/>
          <a:stretch/>
        </p:blipFill>
        <p:spPr bwMode="auto">
          <a:xfrm>
            <a:off x="6690462" y="2169616"/>
            <a:ext cx="2453538" cy="108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3" t="68935" r="2083" b="18889"/>
          <a:stretch/>
        </p:blipFill>
        <p:spPr bwMode="auto">
          <a:xfrm>
            <a:off x="6719112" y="4763402"/>
            <a:ext cx="2424888" cy="83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0" t="62222" r="8472" b="31065"/>
          <a:stretch/>
        </p:blipFill>
        <p:spPr bwMode="auto">
          <a:xfrm>
            <a:off x="6703360" y="5599001"/>
            <a:ext cx="2440640" cy="89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6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C264492-1B78-4138-ABFB-4749A2DD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51" y="461790"/>
            <a:ext cx="7328849" cy="720080"/>
          </a:xfrm>
        </p:spPr>
        <p:txBody>
          <a:bodyPr>
            <a:normAutofit/>
          </a:bodyPr>
          <a:lstStyle/>
          <a:p>
            <a:r>
              <a:rPr lang="ru-RU" altLang="ru-RU" dirty="0"/>
              <a:t>Варианты использования МЭО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572473"/>
              </p:ext>
            </p:extLst>
          </p:nvPr>
        </p:nvGraphicFramePr>
        <p:xfrm>
          <a:off x="262832" y="1231898"/>
          <a:ext cx="8657863" cy="3968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3472" y="5477354"/>
            <a:ext cx="3428735" cy="2774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Классно-урочная система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2809" y="5905279"/>
            <a:ext cx="3428735" cy="2774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Смешанное обучение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83194" y="6388985"/>
            <a:ext cx="3537502" cy="2774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Дистанционное обучение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38847DD-652F-4A76-968D-F2D897E7585D}"/>
              </a:ext>
            </a:extLst>
          </p:cNvPr>
          <p:cNvSpPr txBox="1">
            <a:spLocks/>
          </p:cNvSpPr>
          <p:nvPr/>
        </p:nvSpPr>
        <p:spPr>
          <a:xfrm>
            <a:off x="262833" y="441526"/>
            <a:ext cx="8657863" cy="889563"/>
          </a:xfrm>
          <a:prstGeom prst="rect">
            <a:avLst/>
          </a:prstGeom>
        </p:spPr>
        <p:txBody>
          <a:bodyPr vert="horz" lIns="91396" tIns="45718" rIns="91396" bIns="45718" rtlCol="0" anchor="ctr">
            <a:noAutofit/>
          </a:bodyPr>
          <a:lstStyle>
            <a:lvl1pPr algn="l" defTabSz="91390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8" t="24212" r="11818" b="5711"/>
          <a:stretch/>
        </p:blipFill>
        <p:spPr bwMode="auto">
          <a:xfrm>
            <a:off x="550190" y="1317356"/>
            <a:ext cx="8330339" cy="537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28649" y="476672"/>
            <a:ext cx="7886700" cy="84889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СМЕНА РАБОЧИХ ЗОН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0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476672"/>
            <a:ext cx="7886700" cy="848891"/>
          </a:xfrm>
        </p:spPr>
        <p:txBody>
          <a:bodyPr/>
          <a:lstStyle/>
          <a:p>
            <a:r>
              <a:rPr lang="ru-RU" dirty="0"/>
              <a:t>Первый этап урока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9867381"/>
              </p:ext>
            </p:extLst>
          </p:nvPr>
        </p:nvGraphicFramePr>
        <p:xfrm>
          <a:off x="1403660" y="1559954"/>
          <a:ext cx="6396618" cy="3438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11" y="5100338"/>
            <a:ext cx="2062976" cy="1544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4" y="1356357"/>
            <a:ext cx="1728439" cy="1132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77" y="1356357"/>
            <a:ext cx="2129883" cy="1474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154" y="2661876"/>
            <a:ext cx="2135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Выполнение контрольных тестов, ответ на ключевой вопрос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90887" y="3136553"/>
            <a:ext cx="2637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Мини-исследование (напр. самостоятельное выявление факторов, закономерностей и т.д.)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8649" y="5676165"/>
            <a:ext cx="2740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/>
              <a:t>Объяснение учителя, совместное исследование</a:t>
            </a:r>
          </a:p>
        </p:txBody>
      </p:sp>
    </p:spTree>
    <p:extLst>
      <p:ext uri="{BB962C8B-B14F-4D97-AF65-F5344CB8AC3E}">
        <p14:creationId xmlns:p14="http://schemas.microsoft.com/office/powerpoint/2010/main" val="13606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Второй этап урока</a:t>
            </a: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611506"/>
              </p:ext>
            </p:extLst>
          </p:nvPr>
        </p:nvGraphicFramePr>
        <p:xfrm>
          <a:off x="1404564" y="1389456"/>
          <a:ext cx="6396618" cy="3577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11" y="5100338"/>
            <a:ext cx="2062976" cy="1544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454034"/>
            <a:ext cx="1728439" cy="1132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77" y="1389457"/>
            <a:ext cx="2129883" cy="1474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9091" y="3088207"/>
            <a:ext cx="2480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Обсуждение проблемного вопроса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3151" y="5100338"/>
            <a:ext cx="26205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Обсуждение результатов мини-исследования, выполненного на предыдущем этапе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4114" y="2603009"/>
            <a:ext cx="24825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Выполнение тренажёров, повторение и закрепление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18038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Третий этап урока</a:t>
            </a: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469621"/>
              </p:ext>
            </p:extLst>
          </p:nvPr>
        </p:nvGraphicFramePr>
        <p:xfrm>
          <a:off x="1373690" y="1379895"/>
          <a:ext cx="6396618" cy="382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11" y="5100338"/>
            <a:ext cx="2062976" cy="1544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379894"/>
            <a:ext cx="1728439" cy="1132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77" y="1463597"/>
            <a:ext cx="2129883" cy="1474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716" y="5687740"/>
            <a:ext cx="315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Обсуждение проблемного вопроса с учителем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499" y="2663470"/>
            <a:ext cx="1905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Выполнение контрольных заданий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9278" y="3151834"/>
            <a:ext cx="226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Обсуждение ответа на ключевой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40905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6528" r="13334" b="94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6687" r="13134" b="7344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0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9712" r="13234" b="511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6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урока по ФГОС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562727"/>
              </p:ext>
            </p:extLst>
          </p:nvPr>
        </p:nvGraphicFramePr>
        <p:xfrm>
          <a:off x="0" y="1140876"/>
          <a:ext cx="9144001" cy="5717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086"/>
                <a:gridCol w="2562366"/>
                <a:gridCol w="3998224"/>
                <a:gridCol w="2303325"/>
              </a:tblGrid>
              <a:tr h="20904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Этапы урока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Краткое содержание, действия учеников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Действия учителя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333508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Мотивирование на учебную деятельность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dirty="0">
                          <a:effectLst/>
                          <a:hlinkClick r:id="rId2"/>
                        </a:rPr>
                        <a:t>Создание благожелательной атмосферы урока</a:t>
                      </a:r>
                      <a:r>
                        <a:rPr lang="ru-RU" sz="1000" dirty="0">
                          <a:effectLst/>
                        </a:rPr>
                        <a:t>, нацеленности на работу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Настраивает учеников на успешную работу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73165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Актуализация знаний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Повторение пройденного, выполнение заданий. </a:t>
                      </a:r>
                      <a:r>
                        <a:rPr lang="ru-RU" sz="1000" u="none" strike="noStrike" dirty="0">
                          <a:effectLst/>
                          <a:hlinkClick r:id="rId3"/>
                        </a:rPr>
                        <a:t>Взаимопроверка и </a:t>
                      </a:r>
                      <a:r>
                        <a:rPr lang="ru-RU" sz="1000" u="none" strike="noStrike" dirty="0" err="1">
                          <a:effectLst/>
                          <a:hlinkClick r:id="rId3"/>
                        </a:rPr>
                        <a:t>взаимооценивание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Затем ученики получают задание, для решения которого не достаточно имеющихся умений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Консультирует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52260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Целеполагание, постановка проблемы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совместной работе выявляются причины затруднения, выясняется проблема. Ученики самостоятельно формулируют тему и цель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Подводит учеников к определению границ знания и незнания, осознанию темы, целей и задач урока.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62713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Поиск путей решения проблемы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Планирование путей достижения намеченной цели. Осуществление учебных действий по плану. Индивидуальная или </a:t>
                      </a:r>
                      <a:r>
                        <a:rPr lang="ru-RU" sz="1000" u="none" strike="noStrike">
                          <a:effectLst/>
                          <a:hlinkClick r:id="rId4"/>
                        </a:rPr>
                        <a:t>групповая работа</a:t>
                      </a:r>
                      <a:r>
                        <a:rPr lang="ru-RU" sz="1000">
                          <a:effectLst/>
                        </a:rPr>
                        <a:t> по решению практических задач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Консультирует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313565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Решение проблемы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Выполняют задание, которое сначала оказалось непосильным для решения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Консультирует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333508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Коррекция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Проверяют решение, выявляют, все ли справились с заданием, формулируют затруднения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Помогает, советует, консультирует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46867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Самостоятельная работа с использованием полученных знаний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Выполнение упражнений по новой теме, </a:t>
                      </a:r>
                      <a:r>
                        <a:rPr lang="ru-RU" sz="1000" u="none" strike="noStrike">
                          <a:effectLst/>
                          <a:hlinkClick r:id="rId5"/>
                        </a:rPr>
                        <a:t>самопроверка по эталону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Консультирует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41808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>
                          <a:effectLst/>
                          <a:hlinkClick r:id="rId6"/>
                        </a:rPr>
                        <a:t>Систематизация знаний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Работа по выявлению связи изученной на уроке темы с изученным ранее материалом, связи с жизнью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Консультирует, направляет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62713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>
                          <a:effectLst/>
                          <a:hlinkClick r:id="rId7"/>
                        </a:rPr>
                        <a:t>Объяснение домашнего задания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 учеников должна быть возможность выбора домашнего задания в соответствии со своими предпочтениями. Необходимо </a:t>
                      </a:r>
                      <a:r>
                        <a:rPr lang="ru-RU" sz="1000" u="none" strike="noStrike">
                          <a:effectLst/>
                          <a:hlinkClick r:id="rId8"/>
                        </a:rPr>
                        <a:t>наличие заданий разного уровня сложности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Разъясняет, предлагает задания на выбор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41808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Оценивание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Учащиеся  самостоятельно оценивают работу на (самооценка, взаимооценивание результатов работы одноклассников)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Консультирует, обосновывает оценки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  <a:tr h="62713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>
                          <a:effectLst/>
                          <a:hlinkClick r:id="rId9"/>
                        </a:rPr>
                        <a:t>Рефлексия учебной деятельности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Учащиеся называют тему урока, его этапы, перечисляют виды деятельности на каждом этапе, определяют предметное содержание. Делятся мнением о своей работе на уроке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Благодарит учеников за урок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9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1. Мотивирование </a:t>
            </a:r>
            <a:r>
              <a:rPr lang="ru-RU" dirty="0"/>
              <a:t>на учебную </a:t>
            </a:r>
            <a:r>
              <a:rPr lang="ru-RU" dirty="0" smtClean="0"/>
              <a:t>деятельность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12157"/>
            <a:ext cx="457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Создание благожелательной атмосферы урока, нацеленности на работу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7"/>
            <a:ext cx="457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Настраивает учеников на успешную работу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2369" y="-5500"/>
            <a:ext cx="2511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Первый этап урока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14140" r="2069" b="62298"/>
          <a:stretch/>
        </p:blipFill>
        <p:spPr bwMode="auto">
          <a:xfrm>
            <a:off x="26617" y="1858488"/>
            <a:ext cx="9117383" cy="14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17846" r="45057" b="52920"/>
          <a:stretch/>
        </p:blipFill>
        <p:spPr bwMode="auto">
          <a:xfrm>
            <a:off x="26617" y="3798637"/>
            <a:ext cx="6684579" cy="250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1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1. Мотивирование </a:t>
            </a:r>
            <a:r>
              <a:rPr lang="ru-RU" dirty="0"/>
              <a:t>на учебную </a:t>
            </a:r>
            <a:r>
              <a:rPr lang="ru-RU" dirty="0" smtClean="0"/>
              <a:t>деятельность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12157"/>
            <a:ext cx="457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Создание благожелательной атмосферы урока, нацеленности на работу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7"/>
            <a:ext cx="457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Настраивает учеников на успешную работу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2369" y="-5500"/>
            <a:ext cx="2511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Первый этап урока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14140" r="25561" b="9453"/>
          <a:stretch/>
        </p:blipFill>
        <p:spPr bwMode="auto">
          <a:xfrm>
            <a:off x="93422" y="1918429"/>
            <a:ext cx="6897696" cy="484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13653" r="58869" b="76667"/>
          <a:stretch/>
        </p:blipFill>
        <p:spPr bwMode="auto">
          <a:xfrm>
            <a:off x="3632886" y="1852260"/>
            <a:ext cx="3848317" cy="62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7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9111" r="14722" b="5556"/>
          <a:stretch/>
        </p:blipFill>
        <p:spPr bwMode="auto">
          <a:xfrm>
            <a:off x="0" y="-28228"/>
            <a:ext cx="9144000" cy="688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2. Актуализация </a:t>
            </a:r>
            <a:r>
              <a:rPr lang="ru-RU" dirty="0"/>
              <a:t>знаний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1206656"/>
            <a:ext cx="663236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Повторение пройденного, выполнение заданий. </a:t>
            </a:r>
            <a:r>
              <a:rPr lang="ru-RU" sz="1600" dirty="0">
                <a:hlinkClick r:id="rId2"/>
              </a:rPr>
              <a:t>Взаимопроверка и </a:t>
            </a:r>
            <a:r>
              <a:rPr lang="ru-RU" sz="1600" dirty="0" err="1" smtClean="0">
                <a:hlinkClick r:id="rId2"/>
              </a:rPr>
              <a:t>взаимооценивание</a:t>
            </a:r>
            <a:r>
              <a:rPr lang="ru-RU" sz="1600" dirty="0" smtClean="0"/>
              <a:t>. Затем </a:t>
            </a:r>
            <a:r>
              <a:rPr lang="ru-RU" sz="1600" dirty="0"/>
              <a:t>ученики получают задание, для решения которого не достаточно имеющихся умений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32369" y="1206657"/>
            <a:ext cx="251163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Консультирует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2369" y="-5500"/>
            <a:ext cx="2511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Второй этап урока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14076" r="24253" b="14483"/>
          <a:stretch/>
        </p:blipFill>
        <p:spPr bwMode="auto">
          <a:xfrm>
            <a:off x="1005016" y="2037653"/>
            <a:ext cx="7570602" cy="461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8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2. Актуализация </a:t>
            </a:r>
            <a:r>
              <a:rPr lang="ru-RU" dirty="0"/>
              <a:t>знаний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1206656"/>
            <a:ext cx="663236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Повторение пройденного, выполнение заданий. </a:t>
            </a:r>
            <a:r>
              <a:rPr lang="ru-RU" sz="1600" dirty="0">
                <a:hlinkClick r:id="rId2"/>
              </a:rPr>
              <a:t>Взаимопроверка и </a:t>
            </a:r>
            <a:r>
              <a:rPr lang="ru-RU" sz="1600" dirty="0" err="1" smtClean="0">
                <a:hlinkClick r:id="rId2"/>
              </a:rPr>
              <a:t>взаимооценивание</a:t>
            </a:r>
            <a:r>
              <a:rPr lang="ru-RU" sz="1600" dirty="0" smtClean="0"/>
              <a:t>. Затем </a:t>
            </a:r>
            <a:r>
              <a:rPr lang="ru-RU" sz="1600" dirty="0"/>
              <a:t>ученики получают задание, для решения которого не достаточно имеющихся умений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32369" y="1206657"/>
            <a:ext cx="251163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Консультирует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2369" y="-5500"/>
            <a:ext cx="2511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Второй этап урока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090" r="1035" b="9505"/>
          <a:stretch/>
        </p:blipFill>
        <p:spPr bwMode="auto">
          <a:xfrm>
            <a:off x="713047" y="2037653"/>
            <a:ext cx="7384268" cy="456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2. Актуализация </a:t>
            </a:r>
            <a:r>
              <a:rPr lang="ru-RU" dirty="0"/>
              <a:t>знаний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1206656"/>
            <a:ext cx="663236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Повторение пройденного, выполнение заданий. </a:t>
            </a:r>
            <a:r>
              <a:rPr lang="ru-RU" sz="1600" dirty="0">
                <a:hlinkClick r:id="rId2"/>
              </a:rPr>
              <a:t>Взаимопроверка и </a:t>
            </a:r>
            <a:r>
              <a:rPr lang="ru-RU" sz="1600" dirty="0" err="1" smtClean="0">
                <a:hlinkClick r:id="rId2"/>
              </a:rPr>
              <a:t>взаимооценивание</a:t>
            </a:r>
            <a:r>
              <a:rPr lang="ru-RU" sz="1600" dirty="0" smtClean="0"/>
              <a:t>. Затем </a:t>
            </a:r>
            <a:r>
              <a:rPr lang="ru-RU" sz="1600" dirty="0"/>
              <a:t>ученики получают задание, для решения которого не достаточно имеющихся умений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32369" y="1206657"/>
            <a:ext cx="251163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Консультирует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2369" y="-5500"/>
            <a:ext cx="2511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Второй этап урока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14244" r="2874" b="7425"/>
          <a:stretch/>
        </p:blipFill>
        <p:spPr bwMode="auto">
          <a:xfrm>
            <a:off x="680074" y="2037653"/>
            <a:ext cx="7741274" cy="482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2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3. Целеполагание</a:t>
            </a:r>
            <a:r>
              <a:rPr lang="ru-RU" dirty="0"/>
              <a:t>, постановка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96613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совместной работе выявляются причины затруднения, выясняется проблема. Ученики самостоятельно формулируют тему и цель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66138" y="1206657"/>
            <a:ext cx="4177862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Подводит учеников к определению границ знания и незнания, осознанию темы, целей и задач урока.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2369" y="-5500"/>
            <a:ext cx="2511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Третий этап урока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14094" b="9454"/>
          <a:stretch/>
        </p:blipFill>
        <p:spPr bwMode="auto">
          <a:xfrm>
            <a:off x="22155" y="2037653"/>
            <a:ext cx="9121845" cy="451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7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3. Целеполагание</a:t>
            </a:r>
            <a:r>
              <a:rPr lang="ru-RU" dirty="0"/>
              <a:t>, постановка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96613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совместной работе выявляются причины затруднения, выясняется проблема. Ученики самостоятельно формулируют тему и цель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66138" y="1206657"/>
            <a:ext cx="4177862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Подводит учеников к определению границ знания и незнания, осознанию темы, целей и задач урока.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2369" y="-5500"/>
            <a:ext cx="2511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Третий этап урока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14244" r="1379" b="8161"/>
          <a:stretch/>
        </p:blipFill>
        <p:spPr bwMode="auto">
          <a:xfrm>
            <a:off x="778938" y="2037653"/>
            <a:ext cx="7833083" cy="482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88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3. Целеполагание</a:t>
            </a:r>
            <a:r>
              <a:rPr lang="ru-RU" dirty="0"/>
              <a:t>, постановка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96613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совместной работе выявляются причины затруднения, выясняется проблема. Ученики самостоятельно формулируют тему и цель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66138" y="1206657"/>
            <a:ext cx="4177862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Подводит учеников к определению границ знания и незнания, осознанию темы, целей и задач урока.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2369" y="-5500"/>
            <a:ext cx="2511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Третий этап урока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4244" r="2529" b="8161"/>
          <a:stretch/>
        </p:blipFill>
        <p:spPr bwMode="auto">
          <a:xfrm>
            <a:off x="0" y="2037654"/>
            <a:ext cx="9144000" cy="589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5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3. Целеполагание</a:t>
            </a:r>
            <a:r>
              <a:rPr lang="ru-RU" dirty="0"/>
              <a:t>, постановка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96613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совместной работе выявляются причины затруднения, выясняется проблема. Ученики самостоятельно формулируют тему и цель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66138" y="1206657"/>
            <a:ext cx="4177862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Подводит учеников к определению границ знания и незнания, осознанию темы, целей и задач урока.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2369" y="-5500"/>
            <a:ext cx="2511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Третий этап урока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4076" r="24253" b="9333"/>
          <a:stretch/>
        </p:blipFill>
        <p:spPr bwMode="auto">
          <a:xfrm>
            <a:off x="220683" y="2037652"/>
            <a:ext cx="7035850" cy="468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9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4. Поиск </a:t>
            </a:r>
            <a:r>
              <a:rPr lang="ru-RU" dirty="0"/>
              <a:t>путей решения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200" dirty="0"/>
              <a:t>Планирование путей достижения намеченной цели. Осуществление учебных действий по плану. Индивидуальная или групповая работа по решению практических задач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7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Консультирует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Четвертый этап урока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b="3452"/>
          <a:stretch/>
        </p:blipFill>
        <p:spPr bwMode="auto">
          <a:xfrm>
            <a:off x="335651" y="2108885"/>
            <a:ext cx="8808349" cy="462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5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4. Поиск </a:t>
            </a:r>
            <a:r>
              <a:rPr lang="ru-RU" dirty="0"/>
              <a:t>путей решения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200" dirty="0"/>
              <a:t>Планирование путей достижения намеченной цели. Осуществление учебных действий по плану. Индивидуальная или групповая работа по решению практических задач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7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Консультирует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Четвертый этап урока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" r="9777"/>
          <a:stretch/>
        </p:blipFill>
        <p:spPr bwMode="auto">
          <a:xfrm>
            <a:off x="27389" y="3071958"/>
            <a:ext cx="6532606" cy="378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10370" r="10400" b="66555"/>
          <a:stretch/>
        </p:blipFill>
        <p:spPr bwMode="auto">
          <a:xfrm>
            <a:off x="0" y="2037653"/>
            <a:ext cx="6606747" cy="107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49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5. Решение </a:t>
            </a:r>
            <a:r>
              <a:rPr lang="ru-RU" dirty="0"/>
              <a:t>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Выполняют задание, которое сначала оказалось непосильным для решения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7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Консультирует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Пятый этап урока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5746"/>
          <a:stretch/>
        </p:blipFill>
        <p:spPr bwMode="auto">
          <a:xfrm>
            <a:off x="119449" y="1852987"/>
            <a:ext cx="8740346" cy="447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0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Выбор материала для изучения</a:t>
            </a:r>
          </a:p>
        </p:txBody>
      </p:sp>
      <p:sp>
        <p:nvSpPr>
          <p:cNvPr id="8" name="Текст 7"/>
          <p:cNvSpPr>
            <a:spLocks noGrp="1"/>
          </p:cNvSpPr>
          <p:nvPr>
            <p:ph idx="1"/>
          </p:nvPr>
        </p:nvSpPr>
        <p:spPr>
          <a:xfrm>
            <a:off x="340963" y="4990454"/>
            <a:ext cx="8632556" cy="635432"/>
          </a:xfrm>
          <a:solidFill>
            <a:schemeClr val="accent2"/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5. Выполнение </a:t>
            </a:r>
            <a:r>
              <a:rPr lang="ru-RU" dirty="0"/>
              <a:t>входного контроля для выявления пробелов и последующего деления на группы на </a:t>
            </a:r>
            <a:r>
              <a:rPr lang="ru-RU" dirty="0" smtClean="0"/>
              <a:t>уроке.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0963" y="1446620"/>
            <a:ext cx="8632556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just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1BE49"/>
              </a:buClr>
              <a:buSzPct val="100000"/>
            </a:pPr>
            <a:r>
              <a:rPr lang="ru-RU" sz="2000" dirty="0">
                <a:solidFill>
                  <a:srgbClr val="0A2A30"/>
                </a:solidFill>
              </a:rPr>
              <a:t>1. Знакомство с теоретическим материалом и \или базовым понятийным аппаратом.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0963" y="2457491"/>
            <a:ext cx="8632556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just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1BE49"/>
              </a:buClr>
              <a:buSzPct val="100000"/>
            </a:pPr>
            <a:r>
              <a:rPr lang="ru-RU" sz="2000" dirty="0">
                <a:solidFill>
                  <a:srgbClr val="0A2A30"/>
                </a:solidFill>
              </a:rPr>
              <a:t>2. </a:t>
            </a:r>
            <a:r>
              <a:rPr lang="ru-RU" sz="2000" dirty="0" err="1">
                <a:solidFill>
                  <a:srgbClr val="0A2A30"/>
                </a:solidFill>
              </a:rPr>
              <a:t>Деятельностное</a:t>
            </a:r>
            <a:r>
              <a:rPr lang="ru-RU" sz="2000" dirty="0">
                <a:solidFill>
                  <a:srgbClr val="0A2A30"/>
                </a:solidFill>
              </a:rPr>
              <a:t> ознакомление с материалом с использованием инструкций и алгоритмов.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0963" y="3356367"/>
            <a:ext cx="8632556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just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1BE49"/>
              </a:buClr>
              <a:buSzPct val="100000"/>
            </a:pPr>
            <a:r>
              <a:rPr lang="ru-RU" sz="2000" dirty="0">
                <a:solidFill>
                  <a:srgbClr val="0A2A30"/>
                </a:solidFill>
              </a:rPr>
              <a:t>3. Изучение материалов с элементами самопроверки (использование заданий-тренажёров).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0963" y="4208980"/>
            <a:ext cx="8632556" cy="584638"/>
          </a:xfrm>
          <a:prstGeom prst="rect">
            <a:avLst/>
          </a:prstGeom>
          <a:solidFill>
            <a:schemeClr val="accent2"/>
          </a:solidFill>
        </p:spPr>
        <p:txBody>
          <a:bodyPr wrap="square" lIns="36000" tIns="36000" rIns="36000" bIns="36000">
            <a:spAutoFit/>
          </a:bodyPr>
          <a:lstStyle/>
          <a:p>
            <a:pPr lvl="0" algn="just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1BE49"/>
              </a:buClr>
              <a:buSzPct val="100000"/>
            </a:pPr>
            <a:r>
              <a:rPr lang="ru-RU" sz="2000" dirty="0">
                <a:solidFill>
                  <a:srgbClr val="0A2A30"/>
                </a:solidFill>
              </a:rPr>
              <a:t>4. Выполнение мотивационных заданий</a:t>
            </a:r>
            <a:r>
              <a:rPr lang="ru-RU" sz="2000" dirty="0" smtClean="0">
                <a:solidFill>
                  <a:srgbClr val="0A2A30"/>
                </a:solidFill>
              </a:rPr>
              <a:t>.</a:t>
            </a:r>
            <a:endParaRPr lang="en-US" sz="2000" dirty="0" smtClean="0">
              <a:solidFill>
                <a:srgbClr val="0A2A30"/>
              </a:solidFill>
            </a:endParaRPr>
          </a:p>
          <a:p>
            <a:pPr lvl="0" algn="just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1BE49"/>
              </a:buClr>
              <a:buSzPct val="100000"/>
            </a:pPr>
            <a:endParaRPr lang="ru-RU" sz="300" dirty="0">
              <a:solidFill>
                <a:srgbClr val="0A2A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6. Коррекция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600" dirty="0"/>
              <a:t>Проверяют решение, выявляют, все ли справились с заданием, формулируют затруднения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600" dirty="0"/>
              <a:t>Помогает, советует, консультирует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Шестой этап урока</a:t>
            </a:r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71177" y="2489282"/>
            <a:ext cx="3207482" cy="298548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* «Рабочая тетрадь»</a:t>
            </a:r>
          </a:p>
          <a:p>
            <a:r>
              <a:rPr lang="ru-RU" sz="1600" dirty="0" smtClean="0"/>
              <a:t>*Задания с открытым ответом</a:t>
            </a:r>
          </a:p>
          <a:p>
            <a:r>
              <a:rPr lang="ru-RU" sz="1600" dirty="0" smtClean="0"/>
              <a:t>* Система личных сообщений</a:t>
            </a:r>
          </a:p>
          <a:p>
            <a:r>
              <a:rPr lang="ru-RU" sz="1600" dirty="0" smtClean="0"/>
              <a:t>* Вопрос дня</a:t>
            </a:r>
          </a:p>
          <a:p>
            <a:endParaRPr lang="ru-RU" sz="1600" dirty="0" smtClean="0"/>
          </a:p>
          <a:p>
            <a:r>
              <a:rPr lang="ru-RU" sz="1600" dirty="0" smtClean="0"/>
              <a:t>.</a:t>
            </a:r>
          </a:p>
          <a:p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8659" y="2459722"/>
            <a:ext cx="5710825" cy="369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76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7. Самостоятельная </a:t>
            </a:r>
            <a:r>
              <a:rPr lang="ru-RU" dirty="0"/>
              <a:t>работа с использованием полученных знаний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Выполнение упражнений по новой теме, самопроверка по эталону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Консультирует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Седьмой этап урока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2" r="24570" b="20875"/>
          <a:stretch/>
        </p:blipFill>
        <p:spPr bwMode="auto">
          <a:xfrm>
            <a:off x="0" y="2075934"/>
            <a:ext cx="8961228" cy="441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7. Самостоятельная </a:t>
            </a:r>
            <a:r>
              <a:rPr lang="ru-RU" dirty="0"/>
              <a:t>работа с использованием полученных знаний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Выполнение упражнений по новой теме, самопроверка по эталону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Консультирует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Седьмой этап урока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 r="15642" b="7769"/>
          <a:stretch/>
        </p:blipFill>
        <p:spPr bwMode="auto">
          <a:xfrm>
            <a:off x="182517" y="1879867"/>
            <a:ext cx="7888138" cy="419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46" r="24800" b="26827"/>
          <a:stretch/>
        </p:blipFill>
        <p:spPr bwMode="auto">
          <a:xfrm>
            <a:off x="182517" y="5344993"/>
            <a:ext cx="7539815" cy="15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07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8. Систематизация знаний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600" dirty="0"/>
              <a:t>Работа по выявлению связи изученной на уроке темы с изученным ранее материалом, связи с жизнью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Консультирует, направляет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Восьмой этап урока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" b="4687"/>
          <a:stretch/>
        </p:blipFill>
        <p:spPr bwMode="auto">
          <a:xfrm>
            <a:off x="0" y="2037653"/>
            <a:ext cx="7508146" cy="386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10264" r="9849" b="66641"/>
          <a:stretch/>
        </p:blipFill>
        <p:spPr bwMode="auto">
          <a:xfrm>
            <a:off x="381635" y="5115698"/>
            <a:ext cx="8661726" cy="140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1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8. Систематизация знаний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600" dirty="0"/>
              <a:t>Работа по выявлению связи изученной на уроке темы с изученным ранее материалом, связи с жизнью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Консультирует, направляет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Восьмой этап урока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r="24221" b="5353"/>
          <a:stretch/>
        </p:blipFill>
        <p:spPr bwMode="auto">
          <a:xfrm>
            <a:off x="119449" y="2037653"/>
            <a:ext cx="6738551" cy="455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8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9. Объяснение </a:t>
            </a:r>
            <a:r>
              <a:rPr lang="ru-RU" dirty="0"/>
              <a:t>домашнего задания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400" dirty="0"/>
              <a:t>У учеников должна быть возможность выбора домашнего задания в соответствии со своими предпочтениями. Необходимо наличие заданий разного уровня сложности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Разъясняет, предлагает задания на выбор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Девятый этап урока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" b="3738"/>
          <a:stretch/>
        </p:blipFill>
        <p:spPr bwMode="auto">
          <a:xfrm>
            <a:off x="82378" y="2160763"/>
            <a:ext cx="8838814" cy="461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69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8" y="476672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9. Объяснение </a:t>
            </a:r>
            <a:r>
              <a:rPr lang="ru-RU" dirty="0"/>
              <a:t>домашнего задания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400" dirty="0"/>
              <a:t>У учеников должна быть возможность выбора домашнего задания в соответствии со своими предпочтениями. Необходимо наличие заданий разного уровня сложности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Разъясняет, предлагает задания на выбор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Девятый этап урока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3746"/>
          <a:stretch/>
        </p:blipFill>
        <p:spPr bwMode="auto">
          <a:xfrm>
            <a:off x="85153" y="2160763"/>
            <a:ext cx="8884974" cy="463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1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9" y="486576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10. Оценивание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600" dirty="0"/>
              <a:t>Учащиеся  самостоятельно оценивают работу </a:t>
            </a:r>
            <a:endParaRPr lang="ru-RU" sz="1600" dirty="0" smtClean="0"/>
          </a:p>
          <a:p>
            <a:pPr algn="ctr"/>
            <a:r>
              <a:rPr lang="ru-RU" sz="1600" dirty="0" smtClean="0"/>
              <a:t> </a:t>
            </a:r>
            <a:r>
              <a:rPr lang="ru-RU" sz="1600" dirty="0"/>
              <a:t>(самооценка, </a:t>
            </a:r>
            <a:r>
              <a:rPr lang="ru-RU" sz="1600" dirty="0" err="1"/>
              <a:t>взаимооценивание</a:t>
            </a:r>
            <a:r>
              <a:rPr lang="ru-RU" sz="1600" dirty="0"/>
              <a:t> результатов работы одноклассников)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Консультирует, обосновывает оценки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6427" y="-5500"/>
            <a:ext cx="270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Десятый этап урока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 r="2041" b="6630"/>
          <a:stretch/>
        </p:blipFill>
        <p:spPr bwMode="auto">
          <a:xfrm>
            <a:off x="189860" y="2199503"/>
            <a:ext cx="8954141" cy="415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6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9" y="486576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11. Рефлексия </a:t>
            </a:r>
            <a:r>
              <a:rPr lang="ru-RU" dirty="0"/>
              <a:t>учебной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400" dirty="0"/>
              <a:t>Учащиеся называют тему урока, его этапы, перечисляют виды деятельности на каждом этапе, определяют предметное содержание. Делятся мнением о своей работе на уроке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Благодарит учеников за урок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44540" y="-5500"/>
            <a:ext cx="3099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Одиннадцатый  этап урока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 b="13549"/>
          <a:stretch/>
        </p:blipFill>
        <p:spPr bwMode="auto">
          <a:xfrm>
            <a:off x="149026" y="2224217"/>
            <a:ext cx="9009778" cy="36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9" y="486576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11. Рефлексия </a:t>
            </a:r>
            <a:r>
              <a:rPr lang="ru-RU" dirty="0"/>
              <a:t>учебной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400" dirty="0"/>
              <a:t>Учащиеся называют тему урока, его этапы, перечисляют виды деятельности на каждом этапе, определяют предметное содержание. Делятся мнением о своей работе на уроке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Благодарит учеников за урок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44540" y="-5500"/>
            <a:ext cx="3099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Одиннадцатый  этап урока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0" b="8485"/>
          <a:stretch/>
        </p:blipFill>
        <p:spPr bwMode="auto">
          <a:xfrm>
            <a:off x="74288" y="2298357"/>
            <a:ext cx="8869660" cy="39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0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7FD22A75-D5B8-4E49-9CDA-A7DA49B74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153905"/>
            <a:ext cx="6858000" cy="1572675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Знакомство </a:t>
            </a:r>
            <a:r>
              <a:rPr lang="ru-RU" dirty="0"/>
              <a:t>с теоретическим материалом и \или базовым понятийным аппаратом</a:t>
            </a:r>
          </a:p>
        </p:txBody>
      </p:sp>
      <p:sp>
        <p:nvSpPr>
          <p:cNvPr id="2" name="Овал 1"/>
          <p:cNvSpPr/>
          <p:nvPr/>
        </p:nvSpPr>
        <p:spPr>
          <a:xfrm>
            <a:off x="3789336" y="2043416"/>
            <a:ext cx="1069382" cy="1103620"/>
          </a:xfrm>
          <a:prstGeom prst="ellipse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ru-RU" sz="45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A2A30">
                      <a:alpha val="40000"/>
                    </a:srgbClr>
                  </a:outerShdw>
                </a:effectLst>
                <a:ea typeface="+mj-ea"/>
                <a:cs typeface="+mj-cs"/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9" y="486576"/>
            <a:ext cx="903712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11. Рефлексия </a:t>
            </a:r>
            <a:r>
              <a:rPr lang="ru-RU" dirty="0"/>
              <a:t>учебной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06656"/>
            <a:ext cx="4572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400" dirty="0"/>
              <a:t>Учащиеся называют тему урока, его этапы, перечисляют виды деятельности на каждом этапе, определяют предметное содержание. Делятся мнением о своей работе на уроке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06656"/>
            <a:ext cx="45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/>
              <a:t>Благодарит учеников за урок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44540" y="-5500"/>
            <a:ext cx="3099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Одиннадцатый  этап урока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8571"/>
          <a:stretch/>
        </p:blipFill>
        <p:spPr bwMode="auto">
          <a:xfrm>
            <a:off x="0" y="2290119"/>
            <a:ext cx="9271457" cy="406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24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9FD5046-76E7-4063-9C1E-95931EFA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76672"/>
            <a:ext cx="7356142" cy="7200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Технические требования к устройствам пользователей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081" y="1484372"/>
            <a:ext cx="4278628" cy="508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Диагональ экрана: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 10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′</a:t>
            </a:r>
          </a:p>
          <a:p>
            <a:pPr marL="285750" indent="-285750">
              <a:spcAft>
                <a:spcPts val="9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Скорость интернета: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мбит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/сек и выше (для одного устройства)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9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Персональный компьютер/Ноутбук/ Планшет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CPU: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от 1,1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Мгц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9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Оперативная память (RAM):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2Gb</a:t>
            </a:r>
          </a:p>
          <a:p>
            <a:pPr marL="285750" indent="-285750">
              <a:spcAft>
                <a:spcPts val="9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Место для хранения информации (ROM):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 менее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Gb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9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Рекомендуемые браузеры для работы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 МЭО: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Chrome последняя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версия, Спутник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9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Поддерживаемые платформы: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XP SP3/7/8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выше;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6.0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 выше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выше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10.8.</a:t>
            </a:r>
          </a:p>
          <a:p>
            <a:pPr marL="285750" indent="-285750">
              <a:spcAft>
                <a:spcPts val="9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Работать можно с помощью проектора или интерактивной доски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58" y="1196752"/>
            <a:ext cx="4267242" cy="5661248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2052"/>
            <a:ext cx="16764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0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-4499" y="5435601"/>
            <a:ext cx="9148499" cy="14224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49161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4"/>
          <p:cNvSpPr txBox="1">
            <a:spLocks/>
          </p:cNvSpPr>
          <p:nvPr/>
        </p:nvSpPr>
        <p:spPr bwMode="auto">
          <a:xfrm>
            <a:off x="0" y="2528888"/>
            <a:ext cx="9144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161925" indent="-161925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344488" indent="-180975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+mn-lt"/>
                <a:cs typeface="+mn-cs"/>
              </a:defRPr>
            </a:lvl2pPr>
            <a:lvl3pPr marL="536575" indent="-1905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+mn-lt"/>
                <a:cs typeface="+mn-cs"/>
              </a:defRPr>
            </a:lvl3pPr>
            <a:lvl4pPr marL="709613" indent="-17145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+mn-lt"/>
                <a:cs typeface="+mn-cs"/>
              </a:defRPr>
            </a:lvl4pPr>
            <a:lvl5pPr marL="876300" indent="-161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5pPr>
            <a:lvl6pPr marL="13335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6pPr>
            <a:lvl7pPr marL="17907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7pPr>
            <a:lvl8pPr marL="22479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8pPr>
            <a:lvl9pPr marL="27051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3200" kern="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altLang="ru-RU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0AD7AF33-1D2E-4980-B6A2-1B1E1A840047}"/>
              </a:ext>
            </a:extLst>
          </p:cNvPr>
          <p:cNvSpPr txBox="1">
            <a:spLocks/>
          </p:cNvSpPr>
          <p:nvPr/>
        </p:nvSpPr>
        <p:spPr bwMode="auto">
          <a:xfrm>
            <a:off x="0" y="5435255"/>
            <a:ext cx="6657703" cy="104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indent="-180975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1905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9613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6300" indent="-161925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35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907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79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51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2F446B"/>
              </a:buClr>
              <a:buNone/>
              <a:tabLst>
                <a:tab pos="354965" algn="l"/>
                <a:tab pos="355600" algn="l"/>
              </a:tabLst>
            </a:pPr>
            <a:r>
              <a:rPr lang="ru-RU" sz="1200" b="1" u="sng" spc="60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5"/>
              </a:rPr>
              <a:t>СЛУЖБА ТЕХНИЧЕСКОЙ ПОДДЕРЖКИ:</a:t>
            </a:r>
            <a:r>
              <a:rPr lang="en-US" sz="1200" b="1" spc="60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lang="en-US" sz="1200" b="1" spc="60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</a:rPr>
              <a:t>  </a:t>
            </a:r>
            <a:endParaRPr lang="ru-RU" sz="1200" b="1" spc="60" dirty="0" smtClean="0">
              <a:solidFill>
                <a:srgbClr val="124652"/>
              </a:solidFill>
              <a:uFill>
                <a:solidFill>
                  <a:srgbClr val="124652"/>
                </a:solidFill>
              </a:uFill>
              <a:latin typeface="Tahoma"/>
              <a:cs typeface="Tahoma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2F446B"/>
              </a:buClr>
              <a:buNone/>
              <a:tabLst>
                <a:tab pos="354965" algn="l"/>
                <a:tab pos="355600" algn="l"/>
              </a:tabLst>
            </a:pPr>
            <a:r>
              <a:rPr lang="ru-RU" sz="1200" u="sng" spc="60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5"/>
              </a:rPr>
              <a:t>tech-support@mob-edu.ru</a:t>
            </a:r>
            <a:r>
              <a:rPr lang="en-US" sz="1200" spc="60" dirty="0" smtClean="0">
                <a:solidFill>
                  <a:srgbClr val="2B3977"/>
                </a:solidFill>
                <a:latin typeface="Tahoma"/>
                <a:cs typeface="Tahoma"/>
              </a:rPr>
              <a:t>     </a:t>
            </a:r>
            <a:r>
              <a:rPr lang="ru-RU" sz="1200" spc="60" dirty="0" smtClean="0">
                <a:solidFill>
                  <a:srgbClr val="2B3977"/>
                </a:solidFill>
                <a:latin typeface="Tahoma"/>
                <a:cs typeface="Tahoma"/>
              </a:rPr>
              <a:t>                                    </a:t>
            </a:r>
            <a:r>
              <a:rPr lang="en-US" sz="1200" spc="60" dirty="0" smtClean="0">
                <a:solidFill>
                  <a:srgbClr val="2B3977"/>
                </a:solidFill>
                <a:latin typeface="Tahoma"/>
                <a:cs typeface="Tahoma"/>
              </a:rPr>
              <a:t>                                                            </a:t>
            </a:r>
            <a:r>
              <a:rPr lang="ru-RU" sz="1200" spc="-70" dirty="0">
                <a:solidFill>
                  <a:srgbClr val="2B3977"/>
                </a:solidFill>
                <a:latin typeface="Tahoma"/>
                <a:cs typeface="Tahoma"/>
              </a:rPr>
              <a:t>Тел.: +7 </a:t>
            </a:r>
            <a:r>
              <a:rPr lang="ru-RU" sz="1200" spc="10" dirty="0">
                <a:solidFill>
                  <a:srgbClr val="2B3977"/>
                </a:solidFill>
                <a:latin typeface="Tahoma"/>
                <a:cs typeface="Tahoma"/>
              </a:rPr>
              <a:t>(495)</a:t>
            </a:r>
            <a:r>
              <a:rPr lang="ru-RU" sz="1200" spc="125" dirty="0">
                <a:solidFill>
                  <a:srgbClr val="2B3977"/>
                </a:solidFill>
                <a:latin typeface="Tahoma"/>
                <a:cs typeface="Tahoma"/>
              </a:rPr>
              <a:t> </a:t>
            </a:r>
            <a:r>
              <a:rPr lang="ru-RU" sz="1200" spc="30" dirty="0">
                <a:solidFill>
                  <a:srgbClr val="2B3977"/>
                </a:solidFill>
                <a:latin typeface="Tahoma"/>
                <a:cs typeface="Tahoma"/>
              </a:rPr>
              <a:t>249-90-11</a:t>
            </a:r>
            <a:r>
              <a:rPr lang="en-US" sz="1200" dirty="0">
                <a:latin typeface="Tahoma"/>
                <a:cs typeface="Tahoma"/>
              </a:rPr>
              <a:t> (</a:t>
            </a:r>
            <a:r>
              <a:rPr lang="ru-RU" sz="1200" spc="60" dirty="0">
                <a:solidFill>
                  <a:srgbClr val="2B3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доб.</a:t>
            </a:r>
            <a:r>
              <a:rPr lang="ru-RU" sz="1200" spc="-80" dirty="0">
                <a:solidFill>
                  <a:srgbClr val="2B3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139, 140</a:t>
            </a:r>
            <a:r>
              <a:rPr lang="en-US" sz="1200" spc="-80" dirty="0">
                <a:solidFill>
                  <a:srgbClr val="2B3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b="1" u="sng" spc="55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 </a:t>
            </a:r>
            <a:endParaRPr lang="ru-RU" sz="1200" b="1" u="sng" spc="55" dirty="0" smtClean="0">
              <a:solidFill>
                <a:srgbClr val="124652"/>
              </a:solidFill>
              <a:uFill>
                <a:solidFill>
                  <a:srgbClr val="124652"/>
                </a:solidFill>
              </a:uFill>
              <a:latin typeface="Tahoma"/>
              <a:cs typeface="Tahoma"/>
              <a:hlinkClick r:id="rId6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2F446B"/>
              </a:buClr>
              <a:buNone/>
              <a:tabLst>
                <a:tab pos="354965" algn="l"/>
                <a:tab pos="355600" algn="l"/>
              </a:tabLst>
            </a:pPr>
            <a:endParaRPr lang="en-US" sz="1200" b="1" u="sng" spc="55" dirty="0">
              <a:solidFill>
                <a:srgbClr val="124652"/>
              </a:solidFill>
              <a:uFill>
                <a:solidFill>
                  <a:srgbClr val="124652"/>
                </a:solidFill>
              </a:uFill>
              <a:latin typeface="Tahoma"/>
              <a:cs typeface="Tahoma"/>
              <a:hlinkClick r:id="rId6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2F446B"/>
              </a:buClr>
              <a:buNone/>
              <a:tabLst>
                <a:tab pos="354965" algn="l"/>
                <a:tab pos="355600" algn="l"/>
              </a:tabLst>
            </a:pPr>
            <a:r>
              <a:rPr lang="ru-RU" sz="1200" b="1" u="sng" spc="55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СЛУЖБА МЕТОДИЧЕСКОЙ ПОДДЕРЖКИ</a:t>
            </a:r>
            <a:r>
              <a:rPr lang="ru-RU" sz="1200" b="1" spc="55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:</a:t>
            </a:r>
            <a:r>
              <a:rPr lang="en-US" sz="1200" b="1" spc="55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lang="en-US" sz="1200" b="1" spc="55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</a:rPr>
              <a:t> </a:t>
            </a:r>
            <a:endParaRPr lang="ru-RU" sz="1200" b="1" spc="55" dirty="0" smtClean="0">
              <a:solidFill>
                <a:srgbClr val="124652"/>
              </a:solidFill>
              <a:uFill>
                <a:solidFill>
                  <a:srgbClr val="124652"/>
                </a:solidFill>
              </a:uFill>
              <a:latin typeface="Tahoma"/>
              <a:cs typeface="Tahoma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2F446B"/>
              </a:buClr>
              <a:buNone/>
              <a:tabLst>
                <a:tab pos="354965" algn="l"/>
                <a:tab pos="355600" algn="l"/>
              </a:tabLst>
            </a:pPr>
            <a:r>
              <a:rPr lang="en-US" sz="1200" b="1" spc="55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</a:rPr>
              <a:t> </a:t>
            </a:r>
            <a:r>
              <a:rPr lang="ru-RU" sz="1200" spc="55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metod@mob-edu.ru</a:t>
            </a:r>
            <a:r>
              <a:rPr lang="en-US" sz="1200" spc="55" dirty="0">
                <a:solidFill>
                  <a:srgbClr val="2B3977"/>
                </a:solidFill>
                <a:latin typeface="Tahoma"/>
                <a:cs typeface="Tahoma"/>
              </a:rPr>
              <a:t>   </a:t>
            </a:r>
            <a:r>
              <a:rPr lang="ru-RU" sz="1200" spc="55" dirty="0">
                <a:solidFill>
                  <a:srgbClr val="2B3977"/>
                </a:solidFill>
                <a:latin typeface="Tahoma"/>
                <a:cs typeface="Tahoma"/>
              </a:rPr>
              <a:t>                                      </a:t>
            </a:r>
            <a:r>
              <a:rPr lang="en-US" sz="1200" spc="55" dirty="0">
                <a:solidFill>
                  <a:srgbClr val="2B3977"/>
                </a:solidFill>
                <a:latin typeface="Tahoma"/>
                <a:cs typeface="Tahoma"/>
              </a:rPr>
              <a:t>                                                                        </a:t>
            </a:r>
            <a:r>
              <a:rPr lang="ru-RU" sz="1200" spc="-70" dirty="0">
                <a:solidFill>
                  <a:srgbClr val="2B3977"/>
                </a:solidFill>
                <a:latin typeface="Tahoma"/>
                <a:cs typeface="Tahoma"/>
              </a:rPr>
              <a:t>Тел.: +7 </a:t>
            </a:r>
            <a:r>
              <a:rPr lang="ru-RU" sz="1200" spc="10" dirty="0">
                <a:solidFill>
                  <a:srgbClr val="2B3977"/>
                </a:solidFill>
                <a:latin typeface="Tahoma"/>
                <a:cs typeface="Tahoma"/>
              </a:rPr>
              <a:t>(495)</a:t>
            </a:r>
            <a:r>
              <a:rPr lang="ru-RU" sz="1200" spc="125" dirty="0">
                <a:solidFill>
                  <a:srgbClr val="2B3977"/>
                </a:solidFill>
                <a:latin typeface="Tahoma"/>
                <a:cs typeface="Tahoma"/>
              </a:rPr>
              <a:t> </a:t>
            </a:r>
            <a:r>
              <a:rPr lang="ru-RU" sz="1200" spc="30" dirty="0">
                <a:solidFill>
                  <a:srgbClr val="2B3977"/>
                </a:solidFill>
                <a:latin typeface="Tahoma"/>
                <a:cs typeface="Tahoma"/>
              </a:rPr>
              <a:t>249-90-11</a:t>
            </a:r>
            <a:r>
              <a:rPr lang="en-US" sz="1200" dirty="0">
                <a:latin typeface="Tahoma"/>
                <a:cs typeface="Tahoma"/>
              </a:rPr>
              <a:t> (</a:t>
            </a:r>
            <a:r>
              <a:rPr lang="ru-RU" sz="1200" spc="120" dirty="0">
                <a:solidFill>
                  <a:srgbClr val="2B3977"/>
                </a:solidFill>
                <a:latin typeface="Tahoma"/>
                <a:cs typeface="Tahoma"/>
              </a:rPr>
              <a:t>доб. 119, </a:t>
            </a:r>
            <a:r>
              <a:rPr lang="ru-RU" sz="1200" spc="120" dirty="0">
                <a:solidFill>
                  <a:srgbClr val="2B3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spc="120" dirty="0">
                <a:solidFill>
                  <a:srgbClr val="2B3977"/>
                </a:solidFill>
                <a:latin typeface="Tahoma"/>
                <a:cs typeface="Tahoma"/>
              </a:rPr>
              <a:t>21, 162, 163</a:t>
            </a:r>
            <a:r>
              <a:rPr lang="en-US" sz="1200" spc="120" dirty="0">
                <a:solidFill>
                  <a:srgbClr val="2B3977"/>
                </a:solidFill>
                <a:latin typeface="Tahoma"/>
                <a:cs typeface="Tahoma"/>
              </a:rPr>
              <a:t>)</a:t>
            </a:r>
            <a:r>
              <a:rPr lang="ru-RU" sz="1200" spc="120" dirty="0">
                <a:solidFill>
                  <a:srgbClr val="2B3977"/>
                </a:solidFill>
                <a:latin typeface="Tahoma"/>
                <a:cs typeface="Tahoma"/>
              </a:rPr>
              <a:t> </a:t>
            </a:r>
            <a:endParaRPr lang="ru-RU" sz="1200" dirty="0">
              <a:latin typeface="Tahoma"/>
              <a:cs typeface="Tahoma"/>
            </a:endParaRPr>
          </a:p>
          <a:p>
            <a:pPr marL="12065">
              <a:spcBef>
                <a:spcPts val="805"/>
              </a:spcBef>
              <a:buClr>
                <a:srgbClr val="2F446B"/>
              </a:buClr>
              <a:tabLst>
                <a:tab pos="299085" algn="l"/>
                <a:tab pos="299720" algn="l"/>
              </a:tabLst>
            </a:pPr>
            <a:endParaRPr lang="ru-RU" sz="1200" spc="-80" dirty="0">
              <a:solidFill>
                <a:srgbClr val="2B39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1.1</a:t>
            </a: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1075" y="2189722"/>
            <a:ext cx="5587416" cy="3449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3" y="2206287"/>
            <a:ext cx="2822361" cy="3072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6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A75ADC-64E7-453B-90C8-BF0E306D8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1.2.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61E9D94-D6C6-4095-B3D3-436B7D2F3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29"/>
          <a:stretch/>
        </p:blipFill>
        <p:spPr>
          <a:xfrm>
            <a:off x="0" y="1200472"/>
            <a:ext cx="9144000" cy="19595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2AE29C9-02D1-481B-A644-F64350538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848" y="3160022"/>
            <a:ext cx="4992555" cy="364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D4C602-142E-44E6-8AA3-41292DB2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</a:t>
            </a:r>
            <a:r>
              <a:rPr lang="ru-RU" dirty="0" smtClean="0"/>
              <a:t>1.</a:t>
            </a:r>
            <a:r>
              <a:rPr lang="en-US" dirty="0" smtClean="0"/>
              <a:t>3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13E9D0F-E523-46A3-816D-095F3FE76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08" y="3900966"/>
            <a:ext cx="4299561" cy="25422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1E3F8D-F882-4EE7-8F01-B9F245D09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6" y="1412776"/>
            <a:ext cx="7377551" cy="2208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8EC8409-7455-48A4-B0C4-BBBFBA2C6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010" y="3900964"/>
            <a:ext cx="3856116" cy="254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МЭО">
      <a:dk1>
        <a:srgbClr val="0A2A30"/>
      </a:dk1>
      <a:lt1>
        <a:sysClr val="window" lastClr="FFFFFF"/>
      </a:lt1>
      <a:dk2>
        <a:srgbClr val="323232"/>
      </a:dk2>
      <a:lt2>
        <a:srgbClr val="FFFFFF"/>
      </a:lt2>
      <a:accent1>
        <a:srgbClr val="49AEC3"/>
      </a:accent1>
      <a:accent2>
        <a:srgbClr val="F1BE49"/>
      </a:accent2>
      <a:accent3>
        <a:srgbClr val="CA4E44"/>
      </a:accent3>
      <a:accent4>
        <a:srgbClr val="64B161"/>
      </a:accent4>
      <a:accent5>
        <a:srgbClr val="2EB8D3"/>
      </a:accent5>
      <a:accent6>
        <a:srgbClr val="476D2D"/>
      </a:accent6>
      <a:hlink>
        <a:srgbClr val="124752"/>
      </a:hlink>
      <a:folHlink>
        <a:srgbClr val="64B161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Тонкие сплошные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meo2018v2">
  <a:themeElements>
    <a:clrScheme name="МЭО">
      <a:dk1>
        <a:srgbClr val="0A2A30"/>
      </a:dk1>
      <a:lt1>
        <a:sysClr val="window" lastClr="FFFFFF"/>
      </a:lt1>
      <a:dk2>
        <a:srgbClr val="323232"/>
      </a:dk2>
      <a:lt2>
        <a:srgbClr val="FFFFFF"/>
      </a:lt2>
      <a:accent1>
        <a:srgbClr val="49AEC3"/>
      </a:accent1>
      <a:accent2>
        <a:srgbClr val="F1BE49"/>
      </a:accent2>
      <a:accent3>
        <a:srgbClr val="CA4E44"/>
      </a:accent3>
      <a:accent4>
        <a:srgbClr val="64B161"/>
      </a:accent4>
      <a:accent5>
        <a:srgbClr val="2EB8D3"/>
      </a:accent5>
      <a:accent6>
        <a:srgbClr val="476D2D"/>
      </a:accent6>
      <a:hlink>
        <a:srgbClr val="124752"/>
      </a:hlink>
      <a:folHlink>
        <a:srgbClr val="64B161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o2018v2" id="{1A50F6F9-2A23-421A-930D-8E23670CB263}" vid="{6A0F3771-7057-4408-AB72-ACB18DB8F0B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Выявление межпредметных связей с использованием заданий с открытым</Template>
  <TotalTime>2436</TotalTime>
  <Words>1567</Words>
  <Application>Microsoft Office PowerPoint</Application>
  <PresentationFormat>Экран (4:3)</PresentationFormat>
  <Paragraphs>280</Paragraphs>
  <Slides>62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Интеграл</vt:lpstr>
      <vt:lpstr>meo2018v2</vt:lpstr>
      <vt:lpstr>Применение современных моделей организации уроков с использованием ЦОС Мобильное Электронное Образование</vt:lpstr>
      <vt:lpstr>Техническое оснащение школы: варианты</vt:lpstr>
      <vt:lpstr>Варианты использования МЭО</vt:lpstr>
      <vt:lpstr>Презентация PowerPoint</vt:lpstr>
      <vt:lpstr>Выбор материала для изучения</vt:lpstr>
      <vt:lpstr> Знакомство с теоретическим материалом и \или базовым понятийным аппаратом</vt:lpstr>
      <vt:lpstr>Пример 1.1</vt:lpstr>
      <vt:lpstr>Пример 1.2.</vt:lpstr>
      <vt:lpstr>Пример 1.3.</vt:lpstr>
      <vt:lpstr>Пример 1.4. персоналии и хронология</vt:lpstr>
      <vt:lpstr>Деятельностное ознакомление  с материалами с использованием инструкций и алгоритмов</vt:lpstr>
      <vt:lpstr>Пример 2.1</vt:lpstr>
      <vt:lpstr>Пример 2.2</vt:lpstr>
      <vt:lpstr>Пример 2.3.</vt:lpstr>
      <vt:lpstr>Пример 2.4</vt:lpstr>
      <vt:lpstr>Пример 2.5</vt:lpstr>
      <vt:lpstr>Пример 2.6</vt:lpstr>
      <vt:lpstr>Выполнение мотивационных заданий</vt:lpstr>
      <vt:lpstr>Пример 3.1</vt:lpstr>
      <vt:lpstr>Пример 3.2</vt:lpstr>
      <vt:lpstr>Пример 3.3.</vt:lpstr>
      <vt:lpstr>Входной контроль и деление на группы</vt:lpstr>
      <vt:lpstr>Пример 4</vt:lpstr>
      <vt:lpstr>Индивидуализация и дозирование материала</vt:lpstr>
      <vt:lpstr>Инструменты индивидуализации</vt:lpstr>
      <vt:lpstr>Инструкция</vt:lpstr>
      <vt:lpstr>Презентация PowerPoint</vt:lpstr>
      <vt:lpstr>ПРИМЕР (основная школа)</vt:lpstr>
      <vt:lpstr>ПРИМЕР (старшая школа)</vt:lpstr>
      <vt:lpstr>Презентация PowerPoint</vt:lpstr>
      <vt:lpstr>Первый этап урока</vt:lpstr>
      <vt:lpstr>Второй этап урока</vt:lpstr>
      <vt:lpstr>Третий этап урока</vt:lpstr>
      <vt:lpstr>Презентация PowerPoint</vt:lpstr>
      <vt:lpstr>Презентация PowerPoint</vt:lpstr>
      <vt:lpstr>Презентация PowerPoint</vt:lpstr>
      <vt:lpstr>Структура урока по ФГОС</vt:lpstr>
      <vt:lpstr>1. Мотивирование на учебную деятельность</vt:lpstr>
      <vt:lpstr>1. Мотивирование на учебную деятельность</vt:lpstr>
      <vt:lpstr>2. Актуализация знаний</vt:lpstr>
      <vt:lpstr>2. Актуализация знаний</vt:lpstr>
      <vt:lpstr>2. Актуализация знаний</vt:lpstr>
      <vt:lpstr>3. Целеполагание, постановка проблемы</vt:lpstr>
      <vt:lpstr>3. Целеполагание, постановка проблемы</vt:lpstr>
      <vt:lpstr>3. Целеполагание, постановка проблемы</vt:lpstr>
      <vt:lpstr>3. Целеполагание, постановка проблемы</vt:lpstr>
      <vt:lpstr>4. Поиск путей решения проблемы</vt:lpstr>
      <vt:lpstr>4. Поиск путей решения проблемы</vt:lpstr>
      <vt:lpstr>5. Решение проблемы</vt:lpstr>
      <vt:lpstr>6. Коррекция</vt:lpstr>
      <vt:lpstr>7. Самостоятельная работа с использованием полученных знаний</vt:lpstr>
      <vt:lpstr>7. Самостоятельная работа с использованием полученных знаний</vt:lpstr>
      <vt:lpstr>8. Систематизация знаний</vt:lpstr>
      <vt:lpstr>8. Систематизация знаний</vt:lpstr>
      <vt:lpstr>9. Объяснение домашнего задания</vt:lpstr>
      <vt:lpstr>9. Объяснение домашнего задания</vt:lpstr>
      <vt:lpstr>10. Оценивание</vt:lpstr>
      <vt:lpstr>11. Рефлексия учебной деятельности</vt:lpstr>
      <vt:lpstr>11. Рефлексия учебной деятельности</vt:lpstr>
      <vt:lpstr>11. Рефлексия учебной деятельности</vt:lpstr>
      <vt:lpstr>Технические требования к устройствам пользователей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Долгова Татьяна</dc:creator>
  <cp:lastModifiedBy>Трифонов Александр</cp:lastModifiedBy>
  <cp:revision>227</cp:revision>
  <cp:lastPrinted>2018-07-13T10:37:24Z</cp:lastPrinted>
  <dcterms:created xsi:type="dcterms:W3CDTF">2018-06-15T09:46:19Z</dcterms:created>
  <dcterms:modified xsi:type="dcterms:W3CDTF">2021-03-10T15:13:32Z</dcterms:modified>
</cp:coreProperties>
</file>